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Override PartName="/ppt/slideLayouts/slideLayout58.xml" ContentType="application/vnd.openxmlformats-officedocument.presentationml.slideLayout+xml"/>
  <Override PartName="/ppt/diagrams/colors12.xml" ContentType="application/vnd.openxmlformats-officedocument.drawingml.diagramColors+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8" r:id="rId2"/>
    <p:sldMasterId id="2147483678" r:id="rId3"/>
    <p:sldMasterId id="2147483701" r:id="rId4"/>
  </p:sldMasterIdLst>
  <p:notesMasterIdLst>
    <p:notesMasterId r:id="rId63"/>
  </p:notesMasterIdLst>
  <p:handoutMasterIdLst>
    <p:handoutMasterId r:id="rId64"/>
  </p:handoutMasterIdLst>
  <p:sldIdLst>
    <p:sldId id="340" r:id="rId5"/>
    <p:sldId id="272" r:id="rId6"/>
    <p:sldId id="485" r:id="rId7"/>
    <p:sldId id="486" r:id="rId8"/>
    <p:sldId id="487" r:id="rId9"/>
    <p:sldId id="488" r:id="rId10"/>
    <p:sldId id="343" r:id="rId11"/>
    <p:sldId id="345" r:id="rId12"/>
    <p:sldId id="346" r:id="rId13"/>
    <p:sldId id="347" r:id="rId14"/>
    <p:sldId id="348" r:id="rId15"/>
    <p:sldId id="350" r:id="rId16"/>
    <p:sldId id="351" r:id="rId17"/>
    <p:sldId id="353" r:id="rId18"/>
    <p:sldId id="354" r:id="rId19"/>
    <p:sldId id="435" r:id="rId20"/>
    <p:sldId id="356" r:id="rId21"/>
    <p:sldId id="357" r:id="rId22"/>
    <p:sldId id="359" r:id="rId23"/>
    <p:sldId id="438" r:id="rId24"/>
    <p:sldId id="436" r:id="rId25"/>
    <p:sldId id="372" r:id="rId26"/>
    <p:sldId id="363" r:id="rId27"/>
    <p:sldId id="364" r:id="rId28"/>
    <p:sldId id="365" r:id="rId29"/>
    <p:sldId id="366" r:id="rId30"/>
    <p:sldId id="367" r:id="rId31"/>
    <p:sldId id="368" r:id="rId32"/>
    <p:sldId id="369" r:id="rId33"/>
    <p:sldId id="370" r:id="rId34"/>
    <p:sldId id="489" r:id="rId35"/>
    <p:sldId id="490" r:id="rId36"/>
    <p:sldId id="491" r:id="rId37"/>
    <p:sldId id="492" r:id="rId38"/>
    <p:sldId id="515" r:id="rId39"/>
    <p:sldId id="516" r:id="rId40"/>
    <p:sldId id="517" r:id="rId41"/>
    <p:sldId id="493" r:id="rId42"/>
    <p:sldId id="494" r:id="rId43"/>
    <p:sldId id="495" r:id="rId44"/>
    <p:sldId id="496" r:id="rId45"/>
    <p:sldId id="497" r:id="rId46"/>
    <p:sldId id="498" r:id="rId47"/>
    <p:sldId id="499" r:id="rId48"/>
    <p:sldId id="501" r:id="rId49"/>
    <p:sldId id="502" r:id="rId50"/>
    <p:sldId id="503" r:id="rId51"/>
    <p:sldId id="504" r:id="rId52"/>
    <p:sldId id="505" r:id="rId53"/>
    <p:sldId id="506" r:id="rId54"/>
    <p:sldId id="507" r:id="rId55"/>
    <p:sldId id="508" r:id="rId56"/>
    <p:sldId id="509" r:id="rId57"/>
    <p:sldId id="510" r:id="rId58"/>
    <p:sldId id="511" r:id="rId59"/>
    <p:sldId id="512" r:id="rId60"/>
    <p:sldId id="513" r:id="rId61"/>
    <p:sldId id="433" r:id="rId6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F5364"/>
    <a:srgbClr val="52615D"/>
    <a:srgbClr val="4F6272"/>
    <a:srgbClr val="F2F4F6"/>
    <a:srgbClr val="FCD91D"/>
    <a:srgbClr val="CCD4D9"/>
    <a:srgbClr val="FDE46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2" autoAdjust="0"/>
    <p:restoredTop sz="94660"/>
  </p:normalViewPr>
  <p:slideViewPr>
    <p:cSldViewPr snapToGrid="0">
      <p:cViewPr varScale="1">
        <p:scale>
          <a:sx n="73" d="100"/>
          <a:sy n="73" d="100"/>
        </p:scale>
        <p:origin x="-426" y="-102"/>
      </p:cViewPr>
      <p:guideLst>
        <p:guide orient="horz" pos="2160"/>
        <p:guide pos="2880"/>
      </p:guideLst>
    </p:cSldViewPr>
  </p:slideViewPr>
  <p:notesTextViewPr>
    <p:cViewPr>
      <p:scale>
        <a:sx n="3" d="2"/>
        <a:sy n="3" d="2"/>
      </p:scale>
      <p:origin x="0" y="0"/>
    </p:cViewPr>
  </p:notesTextViewPr>
  <p:sorterViewPr>
    <p:cViewPr>
      <p:scale>
        <a:sx n="200" d="100"/>
        <a:sy n="200" d="100"/>
      </p:scale>
      <p:origin x="0" y="-44046"/>
    </p:cViewPr>
  </p:sorterViewPr>
  <p:notesViewPr>
    <p:cSldViewPr snapToGrid="0">
      <p:cViewPr varScale="1">
        <p:scale>
          <a:sx n="57" d="100"/>
          <a:sy n="57" d="100"/>
        </p:scale>
        <p:origin x="2832" y="7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10CE3-8391-4958-AAA0-EC42485BF06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l-PL"/>
        </a:p>
      </dgm:t>
    </dgm:pt>
    <dgm:pt modelId="{F38A36F2-B392-4715-BB75-EEB0F1200823}">
      <dgm:prSet phldrT="[Tekst]" custT="1"/>
      <dgm:spPr>
        <a:solidFill>
          <a:schemeClr val="bg2"/>
        </a:solidFill>
        <a:ln>
          <a:solidFill>
            <a:schemeClr val="bg2"/>
          </a:solidFill>
        </a:ln>
      </dgm:spPr>
      <dgm:t>
        <a:bodyPr/>
        <a:lstStyle/>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O władzy w spółce decydują wspólnicy</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3B7E1099-EA90-49B5-9354-3651CAEA5E67}" type="parTrans" cxnId="{187E5710-7C16-4189-9B7F-275920453F92}">
      <dgm:prSet/>
      <dgm:spPr/>
      <dgm:t>
        <a:bodyPr/>
        <a:lstStyle/>
        <a:p>
          <a:endParaRPr lang="pl-PL">
            <a:latin typeface="Fira Sans Light" panose="020B0403050000020004" pitchFamily="34" charset="0"/>
            <a:ea typeface="Fira Sans Light" panose="020B0403050000020004" pitchFamily="34" charset="0"/>
          </a:endParaRPr>
        </a:p>
      </dgm:t>
    </dgm:pt>
    <dgm:pt modelId="{6BCB2A91-D9CE-45B6-91E0-18333D52D6EB}" type="sibTrans" cxnId="{187E5710-7C16-4189-9B7F-275920453F92}">
      <dgm:prSet/>
      <dgm:spPr>
        <a:solidFill>
          <a:schemeClr val="accent4"/>
        </a:solidFill>
        <a:ln>
          <a:solidFill>
            <a:schemeClr val="accent4"/>
          </a:solidFill>
        </a:ln>
      </dgm:spPr>
      <dgm:t>
        <a:bodyPr/>
        <a:lstStyle/>
        <a:p>
          <a:endParaRPr lang="pl-PL">
            <a:latin typeface="Fira Sans Light" panose="020B0403050000020004" pitchFamily="34" charset="0"/>
            <a:ea typeface="Fira Sans Light" panose="020B0403050000020004" pitchFamily="34" charset="0"/>
          </a:endParaRPr>
        </a:p>
      </dgm:t>
    </dgm:pt>
    <dgm:pt modelId="{E1C0CB64-6694-4D0C-99B3-68633A974B5F}">
      <dgm:prSet phldrT="[Tekst]" custT="1"/>
      <dgm:spPr>
        <a:solidFill>
          <a:schemeClr val="bg2"/>
        </a:solidFill>
      </dgm:spPr>
      <dgm:t>
        <a:bodyPr/>
        <a:lstStyle/>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Wspólnicy ponoszą odpowiedzialność za zobowiązania bez ograniczeń</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6780C326-C33C-49B1-86EB-096ECCC03910}" type="parTrans" cxnId="{1CBF9CBD-5752-4EF5-9C2B-83ED1512EA46}">
      <dgm:prSet/>
      <dgm:spPr/>
      <dgm:t>
        <a:bodyPr/>
        <a:lstStyle/>
        <a:p>
          <a:endParaRPr lang="pl-PL">
            <a:latin typeface="Fira Sans Light" panose="020B0403050000020004" pitchFamily="34" charset="0"/>
            <a:ea typeface="Fira Sans Light" panose="020B0403050000020004" pitchFamily="34" charset="0"/>
          </a:endParaRPr>
        </a:p>
      </dgm:t>
    </dgm:pt>
    <dgm:pt modelId="{DCA2736A-04CD-4255-A468-C8D5B87B153B}" type="sibTrans" cxnId="{1CBF9CBD-5752-4EF5-9C2B-83ED1512EA46}">
      <dgm:prSet/>
      <dgm:spPr/>
      <dgm:t>
        <a:bodyPr/>
        <a:lstStyle/>
        <a:p>
          <a:endParaRPr lang="pl-PL">
            <a:latin typeface="Fira Sans Light" panose="020B0403050000020004" pitchFamily="34" charset="0"/>
            <a:ea typeface="Fira Sans Light" panose="020B0403050000020004" pitchFamily="34" charset="0"/>
          </a:endParaRPr>
        </a:p>
      </dgm:t>
    </dgm:pt>
    <dgm:pt modelId="{E77CC462-7877-4CBF-97CE-D21DF1802BE2}">
      <dgm:prSet phldrT="[Tekst]" custT="1"/>
      <dgm:spPr>
        <a:solidFill>
          <a:schemeClr val="bg2"/>
        </a:solidFill>
      </dgm:spPr>
      <dgm:t>
        <a:bodyPr/>
        <a:lstStyle/>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Każdy wspólnik jest uprawniony i zobowiązany do prowadzenia spraw spółki</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7E4A8EC5-47FE-4C2F-B77D-099595889680}" type="parTrans" cxnId="{53C72F07-295B-4F17-A558-C5131351EDE6}">
      <dgm:prSet/>
      <dgm:spPr/>
      <dgm:t>
        <a:bodyPr/>
        <a:lstStyle/>
        <a:p>
          <a:endParaRPr lang="pl-PL">
            <a:latin typeface="Fira Sans Light" panose="020B0403050000020004" pitchFamily="34" charset="0"/>
            <a:ea typeface="Fira Sans Light" panose="020B0403050000020004" pitchFamily="34" charset="0"/>
          </a:endParaRPr>
        </a:p>
      </dgm:t>
    </dgm:pt>
    <dgm:pt modelId="{DD414EBC-E9C9-424F-A53F-41D74BC610F8}" type="sibTrans" cxnId="{53C72F07-295B-4F17-A558-C5131351EDE6}">
      <dgm:prSet/>
      <dgm:spPr/>
      <dgm:t>
        <a:bodyPr/>
        <a:lstStyle/>
        <a:p>
          <a:endParaRPr lang="pl-PL">
            <a:latin typeface="Fira Sans Light" panose="020B0403050000020004" pitchFamily="34" charset="0"/>
            <a:ea typeface="Fira Sans Light" panose="020B0403050000020004" pitchFamily="34" charset="0"/>
          </a:endParaRPr>
        </a:p>
      </dgm:t>
    </dgm:pt>
    <dgm:pt modelId="{0C33C98C-3B56-401F-BF3F-CC9C486C3B7D}">
      <dgm:prSet custT="1"/>
      <dgm:spPr>
        <a:solidFill>
          <a:schemeClr val="bg2"/>
        </a:solidFill>
      </dgm:spPr>
      <dgm:t>
        <a:bodyPr/>
        <a:lstStyle/>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Odpowiedzialność w spółce cywilnej jest solidarna</a:t>
          </a:r>
        </a:p>
      </dgm:t>
    </dgm:pt>
    <dgm:pt modelId="{2A83A532-C618-42EE-B727-5BDFC1212E9A}" type="parTrans" cxnId="{B82C2FEB-78BA-4E7D-93F9-C568A73AC9CB}">
      <dgm:prSet/>
      <dgm:spPr/>
      <dgm:t>
        <a:bodyPr/>
        <a:lstStyle/>
        <a:p>
          <a:endParaRPr lang="pl-PL">
            <a:latin typeface="Fira Sans Light" panose="020B0403050000020004" pitchFamily="34" charset="0"/>
            <a:ea typeface="Fira Sans Light" panose="020B0403050000020004" pitchFamily="34" charset="0"/>
          </a:endParaRPr>
        </a:p>
      </dgm:t>
    </dgm:pt>
    <dgm:pt modelId="{D29A0613-6C73-4542-A513-173F4CF35114}" type="sibTrans" cxnId="{B82C2FEB-78BA-4E7D-93F9-C568A73AC9CB}">
      <dgm:prSet/>
      <dgm:spPr/>
      <dgm:t>
        <a:bodyPr/>
        <a:lstStyle/>
        <a:p>
          <a:endParaRPr lang="pl-PL">
            <a:latin typeface="Fira Sans Light" panose="020B0403050000020004" pitchFamily="34" charset="0"/>
            <a:ea typeface="Fira Sans Light" panose="020B0403050000020004" pitchFamily="34" charset="0"/>
          </a:endParaRPr>
        </a:p>
      </dgm:t>
    </dgm:pt>
    <dgm:pt modelId="{0FA009D7-DA6E-47E0-86BB-D506D84FE28C}" type="pres">
      <dgm:prSet presAssocID="{7C610CE3-8391-4958-AAA0-EC42485BF06A}" presName="Name0" presStyleCnt="0">
        <dgm:presLayoutVars>
          <dgm:chMax val="7"/>
          <dgm:chPref val="7"/>
          <dgm:dir/>
        </dgm:presLayoutVars>
      </dgm:prSet>
      <dgm:spPr/>
      <dgm:t>
        <a:bodyPr/>
        <a:lstStyle/>
        <a:p>
          <a:endParaRPr lang="pl-PL"/>
        </a:p>
      </dgm:t>
    </dgm:pt>
    <dgm:pt modelId="{A7D860AF-B950-4234-8F0A-1F6BA2E25B48}" type="pres">
      <dgm:prSet presAssocID="{7C610CE3-8391-4958-AAA0-EC42485BF06A}" presName="Name1" presStyleCnt="0"/>
      <dgm:spPr/>
    </dgm:pt>
    <dgm:pt modelId="{5AE2039E-42E0-47FB-BADA-90B9E2529607}" type="pres">
      <dgm:prSet presAssocID="{7C610CE3-8391-4958-AAA0-EC42485BF06A}" presName="cycle" presStyleCnt="0"/>
      <dgm:spPr/>
    </dgm:pt>
    <dgm:pt modelId="{BDD50F42-ADDD-4190-8DC7-AF6B92328741}" type="pres">
      <dgm:prSet presAssocID="{7C610CE3-8391-4958-AAA0-EC42485BF06A}" presName="srcNode" presStyleLbl="node1" presStyleIdx="0" presStyleCnt="4"/>
      <dgm:spPr/>
    </dgm:pt>
    <dgm:pt modelId="{CC4D4454-73B3-4B04-9AAE-C54D29B2A6B0}" type="pres">
      <dgm:prSet presAssocID="{7C610CE3-8391-4958-AAA0-EC42485BF06A}" presName="conn" presStyleLbl="parChTrans1D2" presStyleIdx="0" presStyleCnt="1"/>
      <dgm:spPr/>
      <dgm:t>
        <a:bodyPr/>
        <a:lstStyle/>
        <a:p>
          <a:endParaRPr lang="pl-PL"/>
        </a:p>
      </dgm:t>
    </dgm:pt>
    <dgm:pt modelId="{5CA003CB-6DA5-4979-AFC3-98E25BC43640}" type="pres">
      <dgm:prSet presAssocID="{7C610CE3-8391-4958-AAA0-EC42485BF06A}" presName="extraNode" presStyleLbl="node1" presStyleIdx="0" presStyleCnt="4"/>
      <dgm:spPr/>
    </dgm:pt>
    <dgm:pt modelId="{A4D75E93-189F-4FB4-9354-3C0A81229E89}" type="pres">
      <dgm:prSet presAssocID="{7C610CE3-8391-4958-AAA0-EC42485BF06A}" presName="dstNode" presStyleLbl="node1" presStyleIdx="0" presStyleCnt="4"/>
      <dgm:spPr/>
    </dgm:pt>
    <dgm:pt modelId="{693895E0-CD47-4222-AA2B-71024F713E01}" type="pres">
      <dgm:prSet presAssocID="{F38A36F2-B392-4715-BB75-EEB0F1200823}" presName="text_1" presStyleLbl="node1" presStyleIdx="0" presStyleCnt="4">
        <dgm:presLayoutVars>
          <dgm:bulletEnabled val="1"/>
        </dgm:presLayoutVars>
      </dgm:prSet>
      <dgm:spPr/>
      <dgm:t>
        <a:bodyPr/>
        <a:lstStyle/>
        <a:p>
          <a:endParaRPr lang="pl-PL"/>
        </a:p>
      </dgm:t>
    </dgm:pt>
    <dgm:pt modelId="{7A74E623-B9BD-460C-BCE7-2BF9C52D8FBA}" type="pres">
      <dgm:prSet presAssocID="{F38A36F2-B392-4715-BB75-EEB0F1200823}" presName="accent_1" presStyleCnt="0"/>
      <dgm:spPr/>
    </dgm:pt>
    <dgm:pt modelId="{491CFD59-69F3-4548-AEAA-E36AC77B6583}" type="pres">
      <dgm:prSet presAssocID="{F38A36F2-B392-4715-BB75-EEB0F1200823}" presName="accentRepeatNode" presStyleLbl="solidFgAcc1" presStyleIdx="0" presStyleCnt="4" custScaleX="83116" custScaleY="84842"/>
      <dgm:spPr>
        <a:solidFill>
          <a:schemeClr val="accent2">
            <a:lumMod val="20000"/>
            <a:lumOff val="80000"/>
          </a:schemeClr>
        </a:solidFill>
        <a:ln>
          <a:solidFill>
            <a:schemeClr val="bg2"/>
          </a:solidFill>
        </a:ln>
      </dgm:spPr>
      <dgm:t>
        <a:bodyPr/>
        <a:lstStyle/>
        <a:p>
          <a:endParaRPr lang="pl-PL"/>
        </a:p>
      </dgm:t>
    </dgm:pt>
    <dgm:pt modelId="{21A19484-D669-4635-A535-DEABDE23645B}" type="pres">
      <dgm:prSet presAssocID="{E1C0CB64-6694-4D0C-99B3-68633A974B5F}" presName="text_2" presStyleLbl="node1" presStyleIdx="1" presStyleCnt="4" custLinFactNeighborY="0">
        <dgm:presLayoutVars>
          <dgm:bulletEnabled val="1"/>
        </dgm:presLayoutVars>
      </dgm:prSet>
      <dgm:spPr/>
      <dgm:t>
        <a:bodyPr/>
        <a:lstStyle/>
        <a:p>
          <a:endParaRPr lang="pl-PL"/>
        </a:p>
      </dgm:t>
    </dgm:pt>
    <dgm:pt modelId="{3833C50C-A326-4E3D-ACFA-D90D20D91B47}" type="pres">
      <dgm:prSet presAssocID="{E1C0CB64-6694-4D0C-99B3-68633A974B5F}" presName="accent_2" presStyleCnt="0"/>
      <dgm:spPr/>
    </dgm:pt>
    <dgm:pt modelId="{AA056F54-805F-4DA1-BBD7-FFEDAAE9A68D}" type="pres">
      <dgm:prSet presAssocID="{E1C0CB64-6694-4D0C-99B3-68633A974B5F}" presName="accentRepeatNode" presStyleLbl="solidFgAcc1" presStyleIdx="1" presStyleCnt="4" custScaleX="90121" custScaleY="86748" custLinFactNeighborX="11617" custLinFactNeighborY="-2904"/>
      <dgm:spPr>
        <a:solidFill>
          <a:schemeClr val="accent4">
            <a:lumMod val="20000"/>
            <a:lumOff val="80000"/>
          </a:schemeClr>
        </a:solidFill>
        <a:ln>
          <a:solidFill>
            <a:schemeClr val="bg2"/>
          </a:solidFill>
        </a:ln>
      </dgm:spPr>
      <dgm:t>
        <a:bodyPr/>
        <a:lstStyle/>
        <a:p>
          <a:endParaRPr lang="pl-PL"/>
        </a:p>
      </dgm:t>
    </dgm:pt>
    <dgm:pt modelId="{58C65D70-9527-4DB3-9281-35F77979DF14}" type="pres">
      <dgm:prSet presAssocID="{E77CC462-7877-4CBF-97CE-D21DF1802BE2}" presName="text_3" presStyleLbl="node1" presStyleIdx="2" presStyleCnt="4">
        <dgm:presLayoutVars>
          <dgm:bulletEnabled val="1"/>
        </dgm:presLayoutVars>
      </dgm:prSet>
      <dgm:spPr/>
      <dgm:t>
        <a:bodyPr/>
        <a:lstStyle/>
        <a:p>
          <a:endParaRPr lang="pl-PL"/>
        </a:p>
      </dgm:t>
    </dgm:pt>
    <dgm:pt modelId="{8DC4380B-2218-4A30-96C0-99F01673CDE1}" type="pres">
      <dgm:prSet presAssocID="{E77CC462-7877-4CBF-97CE-D21DF1802BE2}" presName="accent_3" presStyleCnt="0"/>
      <dgm:spPr/>
    </dgm:pt>
    <dgm:pt modelId="{0380DD0A-D294-4B60-AA2E-DC08DDCAE47E}" type="pres">
      <dgm:prSet presAssocID="{E77CC462-7877-4CBF-97CE-D21DF1802BE2}" presName="accentRepeatNode" presStyleLbl="solidFgAcc1" presStyleIdx="2" presStyleCnt="4" custScaleX="84314" custScaleY="82846"/>
      <dgm:spPr>
        <a:solidFill>
          <a:schemeClr val="accent6">
            <a:lumMod val="20000"/>
            <a:lumOff val="80000"/>
          </a:schemeClr>
        </a:solidFill>
        <a:ln>
          <a:solidFill>
            <a:schemeClr val="bg2"/>
          </a:solidFill>
        </a:ln>
      </dgm:spPr>
      <dgm:t>
        <a:bodyPr/>
        <a:lstStyle/>
        <a:p>
          <a:endParaRPr lang="pl-PL"/>
        </a:p>
      </dgm:t>
    </dgm:pt>
    <dgm:pt modelId="{5F6527C8-9467-42AA-A7C4-DB2F8FF61ACE}" type="pres">
      <dgm:prSet presAssocID="{0C33C98C-3B56-401F-BF3F-CC9C486C3B7D}" presName="text_4" presStyleLbl="node1" presStyleIdx="3" presStyleCnt="4">
        <dgm:presLayoutVars>
          <dgm:bulletEnabled val="1"/>
        </dgm:presLayoutVars>
      </dgm:prSet>
      <dgm:spPr/>
      <dgm:t>
        <a:bodyPr/>
        <a:lstStyle/>
        <a:p>
          <a:endParaRPr lang="pl-PL"/>
        </a:p>
      </dgm:t>
    </dgm:pt>
    <dgm:pt modelId="{4D561E95-AD73-4984-9EFF-CC025AE054D4}" type="pres">
      <dgm:prSet presAssocID="{0C33C98C-3B56-401F-BF3F-CC9C486C3B7D}" presName="accent_4" presStyleCnt="0"/>
      <dgm:spPr/>
    </dgm:pt>
    <dgm:pt modelId="{38C6D36B-EDF8-4761-89C2-D93FDED6C1F5}" type="pres">
      <dgm:prSet presAssocID="{0C33C98C-3B56-401F-BF3F-CC9C486C3B7D}" presName="accentRepeatNode" presStyleLbl="solidFgAcc1" presStyleIdx="3" presStyleCnt="4" custScaleX="83114" custScaleY="83541" custLinFactNeighborX="11617" custLinFactNeighborY="5203"/>
      <dgm:spPr>
        <a:solidFill>
          <a:schemeClr val="accent5">
            <a:lumMod val="20000"/>
            <a:lumOff val="80000"/>
          </a:schemeClr>
        </a:solidFill>
        <a:ln>
          <a:solidFill>
            <a:schemeClr val="bg2"/>
          </a:solidFill>
        </a:ln>
      </dgm:spPr>
      <dgm:t>
        <a:bodyPr/>
        <a:lstStyle/>
        <a:p>
          <a:endParaRPr lang="pl-PL"/>
        </a:p>
      </dgm:t>
    </dgm:pt>
  </dgm:ptLst>
  <dgm:cxnLst>
    <dgm:cxn modelId="{6106CE63-965F-431F-8226-78127B559DBB}" type="presOf" srcId="{E77CC462-7877-4CBF-97CE-D21DF1802BE2}" destId="{58C65D70-9527-4DB3-9281-35F77979DF14}" srcOrd="0" destOrd="0" presId="urn:microsoft.com/office/officeart/2008/layout/VerticalCurvedList"/>
    <dgm:cxn modelId="{957BD038-442A-4089-90AC-82BFD32F9505}" type="presOf" srcId="{7C610CE3-8391-4958-AAA0-EC42485BF06A}" destId="{0FA009D7-DA6E-47E0-86BB-D506D84FE28C}" srcOrd="0" destOrd="0" presId="urn:microsoft.com/office/officeart/2008/layout/VerticalCurvedList"/>
    <dgm:cxn modelId="{F8670392-BAD5-409B-95DF-0F45E51CBA52}" type="presOf" srcId="{E1C0CB64-6694-4D0C-99B3-68633A974B5F}" destId="{21A19484-D669-4635-A535-DEABDE23645B}" srcOrd="0" destOrd="0" presId="urn:microsoft.com/office/officeart/2008/layout/VerticalCurvedList"/>
    <dgm:cxn modelId="{187E5710-7C16-4189-9B7F-275920453F92}" srcId="{7C610CE3-8391-4958-AAA0-EC42485BF06A}" destId="{F38A36F2-B392-4715-BB75-EEB0F1200823}" srcOrd="0" destOrd="0" parTransId="{3B7E1099-EA90-49B5-9354-3651CAEA5E67}" sibTransId="{6BCB2A91-D9CE-45B6-91E0-18333D52D6EB}"/>
    <dgm:cxn modelId="{B82C2FEB-78BA-4E7D-93F9-C568A73AC9CB}" srcId="{7C610CE3-8391-4958-AAA0-EC42485BF06A}" destId="{0C33C98C-3B56-401F-BF3F-CC9C486C3B7D}" srcOrd="3" destOrd="0" parTransId="{2A83A532-C618-42EE-B727-5BDFC1212E9A}" sibTransId="{D29A0613-6C73-4542-A513-173F4CF35114}"/>
    <dgm:cxn modelId="{9961CC60-2EA9-4CE7-BF0C-00E394B75E7F}" type="presOf" srcId="{0C33C98C-3B56-401F-BF3F-CC9C486C3B7D}" destId="{5F6527C8-9467-42AA-A7C4-DB2F8FF61ACE}" srcOrd="0" destOrd="0" presId="urn:microsoft.com/office/officeart/2008/layout/VerticalCurvedList"/>
    <dgm:cxn modelId="{53C72F07-295B-4F17-A558-C5131351EDE6}" srcId="{7C610CE3-8391-4958-AAA0-EC42485BF06A}" destId="{E77CC462-7877-4CBF-97CE-D21DF1802BE2}" srcOrd="2" destOrd="0" parTransId="{7E4A8EC5-47FE-4C2F-B77D-099595889680}" sibTransId="{DD414EBC-E9C9-424F-A53F-41D74BC610F8}"/>
    <dgm:cxn modelId="{1CBF9CBD-5752-4EF5-9C2B-83ED1512EA46}" srcId="{7C610CE3-8391-4958-AAA0-EC42485BF06A}" destId="{E1C0CB64-6694-4D0C-99B3-68633A974B5F}" srcOrd="1" destOrd="0" parTransId="{6780C326-C33C-49B1-86EB-096ECCC03910}" sibTransId="{DCA2736A-04CD-4255-A468-C8D5B87B153B}"/>
    <dgm:cxn modelId="{D13C00BA-F306-433D-A71B-DE76F3089285}" type="presOf" srcId="{F38A36F2-B392-4715-BB75-EEB0F1200823}" destId="{693895E0-CD47-4222-AA2B-71024F713E01}" srcOrd="0" destOrd="0" presId="urn:microsoft.com/office/officeart/2008/layout/VerticalCurvedList"/>
    <dgm:cxn modelId="{DC60E6EB-3C26-480A-8EA3-F60D9D246E4C}" type="presOf" srcId="{6BCB2A91-D9CE-45B6-91E0-18333D52D6EB}" destId="{CC4D4454-73B3-4B04-9AAE-C54D29B2A6B0}" srcOrd="0" destOrd="0" presId="urn:microsoft.com/office/officeart/2008/layout/VerticalCurvedList"/>
    <dgm:cxn modelId="{BF6D928F-687A-44E0-AAF8-74304759158F}" type="presParOf" srcId="{0FA009D7-DA6E-47E0-86BB-D506D84FE28C}" destId="{A7D860AF-B950-4234-8F0A-1F6BA2E25B48}" srcOrd="0" destOrd="0" presId="urn:microsoft.com/office/officeart/2008/layout/VerticalCurvedList"/>
    <dgm:cxn modelId="{27643215-B7FC-4BCD-9992-DC36F3019F59}" type="presParOf" srcId="{A7D860AF-B950-4234-8F0A-1F6BA2E25B48}" destId="{5AE2039E-42E0-47FB-BADA-90B9E2529607}" srcOrd="0" destOrd="0" presId="urn:microsoft.com/office/officeart/2008/layout/VerticalCurvedList"/>
    <dgm:cxn modelId="{713EB8A0-079B-4B06-A7D6-B84EC709F21D}" type="presParOf" srcId="{5AE2039E-42E0-47FB-BADA-90B9E2529607}" destId="{BDD50F42-ADDD-4190-8DC7-AF6B92328741}" srcOrd="0" destOrd="0" presId="urn:microsoft.com/office/officeart/2008/layout/VerticalCurvedList"/>
    <dgm:cxn modelId="{BE49D6DB-CAA2-45DB-B71D-9FE6AE344E1B}" type="presParOf" srcId="{5AE2039E-42E0-47FB-BADA-90B9E2529607}" destId="{CC4D4454-73B3-4B04-9AAE-C54D29B2A6B0}" srcOrd="1" destOrd="0" presId="urn:microsoft.com/office/officeart/2008/layout/VerticalCurvedList"/>
    <dgm:cxn modelId="{5BF9B95B-41D1-4884-BDC0-BA6C7B2A8729}" type="presParOf" srcId="{5AE2039E-42E0-47FB-BADA-90B9E2529607}" destId="{5CA003CB-6DA5-4979-AFC3-98E25BC43640}" srcOrd="2" destOrd="0" presId="urn:microsoft.com/office/officeart/2008/layout/VerticalCurvedList"/>
    <dgm:cxn modelId="{A96EE02F-8892-47A4-BB5E-9A04C02DAC87}" type="presParOf" srcId="{5AE2039E-42E0-47FB-BADA-90B9E2529607}" destId="{A4D75E93-189F-4FB4-9354-3C0A81229E89}" srcOrd="3" destOrd="0" presId="urn:microsoft.com/office/officeart/2008/layout/VerticalCurvedList"/>
    <dgm:cxn modelId="{FDAF2432-4800-4B6B-9483-65A797622308}" type="presParOf" srcId="{A7D860AF-B950-4234-8F0A-1F6BA2E25B48}" destId="{693895E0-CD47-4222-AA2B-71024F713E01}" srcOrd="1" destOrd="0" presId="urn:microsoft.com/office/officeart/2008/layout/VerticalCurvedList"/>
    <dgm:cxn modelId="{ABB426AE-9526-4AAA-88D0-518D0590B7FB}" type="presParOf" srcId="{A7D860AF-B950-4234-8F0A-1F6BA2E25B48}" destId="{7A74E623-B9BD-460C-BCE7-2BF9C52D8FBA}" srcOrd="2" destOrd="0" presId="urn:microsoft.com/office/officeart/2008/layout/VerticalCurvedList"/>
    <dgm:cxn modelId="{8343C8EC-E6B5-4AF3-8CF1-77D32AD99EC6}" type="presParOf" srcId="{7A74E623-B9BD-460C-BCE7-2BF9C52D8FBA}" destId="{491CFD59-69F3-4548-AEAA-E36AC77B6583}" srcOrd="0" destOrd="0" presId="urn:microsoft.com/office/officeart/2008/layout/VerticalCurvedList"/>
    <dgm:cxn modelId="{96040E62-40BA-437A-BE4D-B6CF4DAB0D8B}" type="presParOf" srcId="{A7D860AF-B950-4234-8F0A-1F6BA2E25B48}" destId="{21A19484-D669-4635-A535-DEABDE23645B}" srcOrd="3" destOrd="0" presId="urn:microsoft.com/office/officeart/2008/layout/VerticalCurvedList"/>
    <dgm:cxn modelId="{39650268-79FC-474F-B825-DC9A84AA0073}" type="presParOf" srcId="{A7D860AF-B950-4234-8F0A-1F6BA2E25B48}" destId="{3833C50C-A326-4E3D-ACFA-D90D20D91B47}" srcOrd="4" destOrd="0" presId="urn:microsoft.com/office/officeart/2008/layout/VerticalCurvedList"/>
    <dgm:cxn modelId="{F820DCB9-B12B-4B2F-B143-970A33211DC6}" type="presParOf" srcId="{3833C50C-A326-4E3D-ACFA-D90D20D91B47}" destId="{AA056F54-805F-4DA1-BBD7-FFEDAAE9A68D}" srcOrd="0" destOrd="0" presId="urn:microsoft.com/office/officeart/2008/layout/VerticalCurvedList"/>
    <dgm:cxn modelId="{DDE71A85-7868-4978-AA93-0E4B823025B1}" type="presParOf" srcId="{A7D860AF-B950-4234-8F0A-1F6BA2E25B48}" destId="{58C65D70-9527-4DB3-9281-35F77979DF14}" srcOrd="5" destOrd="0" presId="urn:microsoft.com/office/officeart/2008/layout/VerticalCurvedList"/>
    <dgm:cxn modelId="{55A18449-1001-4610-87B8-73557839DE41}" type="presParOf" srcId="{A7D860AF-B950-4234-8F0A-1F6BA2E25B48}" destId="{8DC4380B-2218-4A30-96C0-99F01673CDE1}" srcOrd="6" destOrd="0" presId="urn:microsoft.com/office/officeart/2008/layout/VerticalCurvedList"/>
    <dgm:cxn modelId="{9A391CC6-1810-41AF-98D0-04F5F2165A33}" type="presParOf" srcId="{8DC4380B-2218-4A30-96C0-99F01673CDE1}" destId="{0380DD0A-D294-4B60-AA2E-DC08DDCAE47E}" srcOrd="0" destOrd="0" presId="urn:microsoft.com/office/officeart/2008/layout/VerticalCurvedList"/>
    <dgm:cxn modelId="{E6FB88F3-4CFC-4942-A11C-A5FE6662E2F0}" type="presParOf" srcId="{A7D860AF-B950-4234-8F0A-1F6BA2E25B48}" destId="{5F6527C8-9467-42AA-A7C4-DB2F8FF61ACE}" srcOrd="7" destOrd="0" presId="urn:microsoft.com/office/officeart/2008/layout/VerticalCurvedList"/>
    <dgm:cxn modelId="{0A06BFB5-3DB9-4831-BE98-DB071512BD15}" type="presParOf" srcId="{A7D860AF-B950-4234-8F0A-1F6BA2E25B48}" destId="{4D561E95-AD73-4984-9EFF-CC025AE054D4}" srcOrd="8" destOrd="0" presId="urn:microsoft.com/office/officeart/2008/layout/VerticalCurvedList"/>
    <dgm:cxn modelId="{9406BDF1-39CD-4724-8890-F33BADAFCEB0}" type="presParOf" srcId="{4D561E95-AD73-4984-9EFF-CC025AE054D4}" destId="{38C6D36B-EDF8-4761-89C2-D93FDED6C1F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59C00C-4C82-44E1-9A3E-99BCDC743DA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l-PL"/>
        </a:p>
      </dgm:t>
    </dgm:pt>
    <dgm:pt modelId="{5135A2B2-7DD5-43B1-852E-513624125FA5}">
      <dgm:prSet custT="1"/>
      <dgm:spPr>
        <a:solidFill>
          <a:schemeClr val="bg2"/>
        </a:solidFill>
      </dgm:spPr>
      <dgm:t>
        <a:bodyPr/>
        <a:lstStyle/>
        <a:p>
          <a:pPr rtl="0"/>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postanowienie komornika o umorzeniu egzekucji ze względu na jej bezskuteczność</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4DE90F74-6610-4007-B5D0-7B8EB731A05F}" type="parTrans" cxnId="{BC655CB4-BD32-4B45-B650-C2E02AF8D88E}">
      <dgm:prSet/>
      <dgm:spPr/>
      <dgm:t>
        <a:bodyPr/>
        <a:lstStyle/>
        <a:p>
          <a:endParaRPr lang="pl-PL"/>
        </a:p>
      </dgm:t>
    </dgm:pt>
    <dgm:pt modelId="{638E5A7F-8113-4205-A013-F4469CC9386E}" type="sibTrans" cxnId="{BC655CB4-BD32-4B45-B650-C2E02AF8D88E}">
      <dgm:prSet/>
      <dgm:spPr>
        <a:ln>
          <a:solidFill>
            <a:srgbClr val="FFC000"/>
          </a:solidFill>
        </a:ln>
      </dgm:spPr>
      <dgm:t>
        <a:bodyPr/>
        <a:lstStyle/>
        <a:p>
          <a:endParaRPr lang="pl-PL"/>
        </a:p>
      </dgm:t>
    </dgm:pt>
    <dgm:pt modelId="{86F5CA4C-EC73-4E8F-92E7-8B205FA60D8A}">
      <dgm:prSet custT="1"/>
      <dgm:spPr>
        <a:solidFill>
          <a:schemeClr val="bg2"/>
        </a:solidFill>
      </dgm:spPr>
      <dgm:t>
        <a:bodyPr/>
        <a:lstStyle/>
        <a:p>
          <a:pPr rtl="0"/>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postanowienie komornika o umorzeniu postępowania egzekucyjnego </a:t>
          </a:r>
          <a:b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 z egzekucji nie uzyska się sumy wyższej od kosztów egzekucji</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1706A63D-C0DC-4D7D-B43C-822CF9A7BD62}" type="parTrans" cxnId="{C7CCD65F-565B-4757-BC25-8A76A96C9C03}">
      <dgm:prSet/>
      <dgm:spPr/>
      <dgm:t>
        <a:bodyPr/>
        <a:lstStyle/>
        <a:p>
          <a:endParaRPr lang="pl-PL"/>
        </a:p>
      </dgm:t>
    </dgm:pt>
    <dgm:pt modelId="{3DB2B45D-F975-46EF-8AF2-3D4066CAFAAB}" type="sibTrans" cxnId="{C7CCD65F-565B-4757-BC25-8A76A96C9C03}">
      <dgm:prSet/>
      <dgm:spPr/>
      <dgm:t>
        <a:bodyPr/>
        <a:lstStyle/>
        <a:p>
          <a:endParaRPr lang="pl-PL"/>
        </a:p>
      </dgm:t>
    </dgm:pt>
    <dgm:pt modelId="{88084FE4-621B-4084-8CB0-48A4F65DD9B2}" type="pres">
      <dgm:prSet presAssocID="{3759C00C-4C82-44E1-9A3E-99BCDC743DA4}" presName="Name0" presStyleCnt="0">
        <dgm:presLayoutVars>
          <dgm:chMax val="7"/>
          <dgm:chPref val="7"/>
          <dgm:dir/>
        </dgm:presLayoutVars>
      </dgm:prSet>
      <dgm:spPr/>
      <dgm:t>
        <a:bodyPr/>
        <a:lstStyle/>
        <a:p>
          <a:endParaRPr lang="pl-PL"/>
        </a:p>
      </dgm:t>
    </dgm:pt>
    <dgm:pt modelId="{50A40F10-C00B-4413-B018-946A1C1CAD02}" type="pres">
      <dgm:prSet presAssocID="{3759C00C-4C82-44E1-9A3E-99BCDC743DA4}" presName="Name1" presStyleCnt="0"/>
      <dgm:spPr/>
    </dgm:pt>
    <dgm:pt modelId="{50071FFF-DF43-4D64-B0AA-0D634899F651}" type="pres">
      <dgm:prSet presAssocID="{3759C00C-4C82-44E1-9A3E-99BCDC743DA4}" presName="cycle" presStyleCnt="0"/>
      <dgm:spPr/>
    </dgm:pt>
    <dgm:pt modelId="{05ABA6F3-BD34-430A-ADDF-BF994E1DF3C4}" type="pres">
      <dgm:prSet presAssocID="{3759C00C-4C82-44E1-9A3E-99BCDC743DA4}" presName="srcNode" presStyleLbl="node1" presStyleIdx="0" presStyleCnt="2"/>
      <dgm:spPr/>
    </dgm:pt>
    <dgm:pt modelId="{78E2C7FD-EA34-4966-BFB7-9E02C06F4035}" type="pres">
      <dgm:prSet presAssocID="{3759C00C-4C82-44E1-9A3E-99BCDC743DA4}" presName="conn" presStyleLbl="parChTrans1D2" presStyleIdx="0" presStyleCnt="1"/>
      <dgm:spPr/>
      <dgm:t>
        <a:bodyPr/>
        <a:lstStyle/>
        <a:p>
          <a:endParaRPr lang="pl-PL"/>
        </a:p>
      </dgm:t>
    </dgm:pt>
    <dgm:pt modelId="{77F18A64-8A9B-41DF-A531-D408820E16BE}" type="pres">
      <dgm:prSet presAssocID="{3759C00C-4C82-44E1-9A3E-99BCDC743DA4}" presName="extraNode" presStyleLbl="node1" presStyleIdx="0" presStyleCnt="2"/>
      <dgm:spPr/>
    </dgm:pt>
    <dgm:pt modelId="{D4C67FA5-8E4A-40DA-8778-FE11DC9FD499}" type="pres">
      <dgm:prSet presAssocID="{3759C00C-4C82-44E1-9A3E-99BCDC743DA4}" presName="dstNode" presStyleLbl="node1" presStyleIdx="0" presStyleCnt="2"/>
      <dgm:spPr/>
    </dgm:pt>
    <dgm:pt modelId="{C4BC772F-1811-410F-8E3D-58453526F43C}" type="pres">
      <dgm:prSet presAssocID="{5135A2B2-7DD5-43B1-852E-513624125FA5}" presName="text_1" presStyleLbl="node1" presStyleIdx="0" presStyleCnt="2">
        <dgm:presLayoutVars>
          <dgm:bulletEnabled val="1"/>
        </dgm:presLayoutVars>
      </dgm:prSet>
      <dgm:spPr/>
      <dgm:t>
        <a:bodyPr/>
        <a:lstStyle/>
        <a:p>
          <a:endParaRPr lang="pl-PL"/>
        </a:p>
      </dgm:t>
    </dgm:pt>
    <dgm:pt modelId="{B3EDD9E6-4D5D-4D00-BA8D-8651F58EB96A}" type="pres">
      <dgm:prSet presAssocID="{5135A2B2-7DD5-43B1-852E-513624125FA5}" presName="accent_1" presStyleCnt="0"/>
      <dgm:spPr/>
    </dgm:pt>
    <dgm:pt modelId="{64A0BEBE-041F-4FAA-AFBE-D3EDA155B08E}" type="pres">
      <dgm:prSet presAssocID="{5135A2B2-7DD5-43B1-852E-513624125FA5}" presName="accentRepeatNode" presStyleLbl="solidFgAcc1" presStyleIdx="0" presStyleCnt="2"/>
      <dgm:spPr>
        <a:solidFill>
          <a:schemeClr val="accent4">
            <a:lumMod val="40000"/>
            <a:lumOff val="60000"/>
          </a:schemeClr>
        </a:solidFill>
        <a:ln>
          <a:solidFill>
            <a:schemeClr val="bg2"/>
          </a:solidFill>
        </a:ln>
      </dgm:spPr>
      <dgm:t>
        <a:bodyPr/>
        <a:lstStyle/>
        <a:p>
          <a:endParaRPr lang="pl-PL"/>
        </a:p>
      </dgm:t>
    </dgm:pt>
    <dgm:pt modelId="{D29267AE-4AE9-4229-8E2D-6B2D3B45BBD7}" type="pres">
      <dgm:prSet presAssocID="{86F5CA4C-EC73-4E8F-92E7-8B205FA60D8A}" presName="text_2" presStyleLbl="node1" presStyleIdx="1" presStyleCnt="2">
        <dgm:presLayoutVars>
          <dgm:bulletEnabled val="1"/>
        </dgm:presLayoutVars>
      </dgm:prSet>
      <dgm:spPr/>
      <dgm:t>
        <a:bodyPr/>
        <a:lstStyle/>
        <a:p>
          <a:endParaRPr lang="pl-PL"/>
        </a:p>
      </dgm:t>
    </dgm:pt>
    <dgm:pt modelId="{25AB00AE-A4C6-4FC9-9FB4-A6386384A60E}" type="pres">
      <dgm:prSet presAssocID="{86F5CA4C-EC73-4E8F-92E7-8B205FA60D8A}" presName="accent_2" presStyleCnt="0"/>
      <dgm:spPr/>
    </dgm:pt>
    <dgm:pt modelId="{673CCD7A-86D1-446A-B5C5-115F2B7AC6A4}" type="pres">
      <dgm:prSet presAssocID="{86F5CA4C-EC73-4E8F-92E7-8B205FA60D8A}" presName="accentRepeatNode" presStyleLbl="solidFgAcc1" presStyleIdx="1" presStyleCnt="2"/>
      <dgm:spPr>
        <a:solidFill>
          <a:schemeClr val="bg2">
            <a:lumMod val="90000"/>
          </a:schemeClr>
        </a:solidFill>
        <a:ln>
          <a:solidFill>
            <a:schemeClr val="bg2"/>
          </a:solidFill>
        </a:ln>
      </dgm:spPr>
      <dgm:t>
        <a:bodyPr/>
        <a:lstStyle/>
        <a:p>
          <a:endParaRPr lang="pl-PL"/>
        </a:p>
      </dgm:t>
    </dgm:pt>
  </dgm:ptLst>
  <dgm:cxnLst>
    <dgm:cxn modelId="{BC655CB4-BD32-4B45-B650-C2E02AF8D88E}" srcId="{3759C00C-4C82-44E1-9A3E-99BCDC743DA4}" destId="{5135A2B2-7DD5-43B1-852E-513624125FA5}" srcOrd="0" destOrd="0" parTransId="{4DE90F74-6610-4007-B5D0-7B8EB731A05F}" sibTransId="{638E5A7F-8113-4205-A013-F4469CC9386E}"/>
    <dgm:cxn modelId="{5EA77813-7CAD-4172-97F5-9F232D44147A}" type="presOf" srcId="{3759C00C-4C82-44E1-9A3E-99BCDC743DA4}" destId="{88084FE4-621B-4084-8CB0-48A4F65DD9B2}" srcOrd="0" destOrd="0" presId="urn:microsoft.com/office/officeart/2008/layout/VerticalCurvedList"/>
    <dgm:cxn modelId="{85B5275F-F9EB-4D54-8171-AC88445254FC}" type="presOf" srcId="{638E5A7F-8113-4205-A013-F4469CC9386E}" destId="{78E2C7FD-EA34-4966-BFB7-9E02C06F4035}" srcOrd="0" destOrd="0" presId="urn:microsoft.com/office/officeart/2008/layout/VerticalCurvedList"/>
    <dgm:cxn modelId="{41061F6A-BEC0-4739-9AB6-C07E7C386A5A}" type="presOf" srcId="{86F5CA4C-EC73-4E8F-92E7-8B205FA60D8A}" destId="{D29267AE-4AE9-4229-8E2D-6B2D3B45BBD7}" srcOrd="0" destOrd="0" presId="urn:microsoft.com/office/officeart/2008/layout/VerticalCurvedList"/>
    <dgm:cxn modelId="{C7CCD65F-565B-4757-BC25-8A76A96C9C03}" srcId="{3759C00C-4C82-44E1-9A3E-99BCDC743DA4}" destId="{86F5CA4C-EC73-4E8F-92E7-8B205FA60D8A}" srcOrd="1" destOrd="0" parTransId="{1706A63D-C0DC-4D7D-B43C-822CF9A7BD62}" sibTransId="{3DB2B45D-F975-46EF-8AF2-3D4066CAFAAB}"/>
    <dgm:cxn modelId="{DBD3B01D-4FAF-4C85-8EBB-E9D868FCA8D1}" type="presOf" srcId="{5135A2B2-7DD5-43B1-852E-513624125FA5}" destId="{C4BC772F-1811-410F-8E3D-58453526F43C}" srcOrd="0" destOrd="0" presId="urn:microsoft.com/office/officeart/2008/layout/VerticalCurvedList"/>
    <dgm:cxn modelId="{BD6441EE-0B89-488E-BB1D-D216B684B154}" type="presParOf" srcId="{88084FE4-621B-4084-8CB0-48A4F65DD9B2}" destId="{50A40F10-C00B-4413-B018-946A1C1CAD02}" srcOrd="0" destOrd="0" presId="urn:microsoft.com/office/officeart/2008/layout/VerticalCurvedList"/>
    <dgm:cxn modelId="{755789FF-2427-444E-8003-3A2441CDEAD3}" type="presParOf" srcId="{50A40F10-C00B-4413-B018-946A1C1CAD02}" destId="{50071FFF-DF43-4D64-B0AA-0D634899F651}" srcOrd="0" destOrd="0" presId="urn:microsoft.com/office/officeart/2008/layout/VerticalCurvedList"/>
    <dgm:cxn modelId="{7F2CF803-7B4F-4804-9595-8B8C9EA22C99}" type="presParOf" srcId="{50071FFF-DF43-4D64-B0AA-0D634899F651}" destId="{05ABA6F3-BD34-430A-ADDF-BF994E1DF3C4}" srcOrd="0" destOrd="0" presId="urn:microsoft.com/office/officeart/2008/layout/VerticalCurvedList"/>
    <dgm:cxn modelId="{24477B77-1A2A-4F89-B948-97D8B4C88672}" type="presParOf" srcId="{50071FFF-DF43-4D64-B0AA-0D634899F651}" destId="{78E2C7FD-EA34-4966-BFB7-9E02C06F4035}" srcOrd="1" destOrd="0" presId="urn:microsoft.com/office/officeart/2008/layout/VerticalCurvedList"/>
    <dgm:cxn modelId="{2857ADB9-0362-4979-8BF5-17DFFF3D014B}" type="presParOf" srcId="{50071FFF-DF43-4D64-B0AA-0D634899F651}" destId="{77F18A64-8A9B-41DF-A531-D408820E16BE}" srcOrd="2" destOrd="0" presId="urn:microsoft.com/office/officeart/2008/layout/VerticalCurvedList"/>
    <dgm:cxn modelId="{0C7538C2-D7E8-48D2-8E8C-DCFAC6EF6D50}" type="presParOf" srcId="{50071FFF-DF43-4D64-B0AA-0D634899F651}" destId="{D4C67FA5-8E4A-40DA-8778-FE11DC9FD499}" srcOrd="3" destOrd="0" presId="urn:microsoft.com/office/officeart/2008/layout/VerticalCurvedList"/>
    <dgm:cxn modelId="{F95F7B44-9DA4-4319-9784-411F89BF9041}" type="presParOf" srcId="{50A40F10-C00B-4413-B018-946A1C1CAD02}" destId="{C4BC772F-1811-410F-8E3D-58453526F43C}" srcOrd="1" destOrd="0" presId="urn:microsoft.com/office/officeart/2008/layout/VerticalCurvedList"/>
    <dgm:cxn modelId="{4DA0C70E-991C-4B2C-A616-CB7AB9B8434A}" type="presParOf" srcId="{50A40F10-C00B-4413-B018-946A1C1CAD02}" destId="{B3EDD9E6-4D5D-4D00-BA8D-8651F58EB96A}" srcOrd="2" destOrd="0" presId="urn:microsoft.com/office/officeart/2008/layout/VerticalCurvedList"/>
    <dgm:cxn modelId="{C8BB93D7-990E-44B9-A90D-FEA68BDD8E6A}" type="presParOf" srcId="{B3EDD9E6-4D5D-4D00-BA8D-8651F58EB96A}" destId="{64A0BEBE-041F-4FAA-AFBE-D3EDA155B08E}" srcOrd="0" destOrd="0" presId="urn:microsoft.com/office/officeart/2008/layout/VerticalCurvedList"/>
    <dgm:cxn modelId="{D8D1F756-8C1B-4372-9519-2D0F2F6F2547}" type="presParOf" srcId="{50A40F10-C00B-4413-B018-946A1C1CAD02}" destId="{D29267AE-4AE9-4229-8E2D-6B2D3B45BBD7}" srcOrd="3" destOrd="0" presId="urn:microsoft.com/office/officeart/2008/layout/VerticalCurvedList"/>
    <dgm:cxn modelId="{BDC47F0A-542E-415A-8EA9-24E9B4A3E53C}" type="presParOf" srcId="{50A40F10-C00B-4413-B018-946A1C1CAD02}" destId="{25AB00AE-A4C6-4FC9-9FB4-A6386384A60E}" srcOrd="4" destOrd="0" presId="urn:microsoft.com/office/officeart/2008/layout/VerticalCurvedList"/>
    <dgm:cxn modelId="{F21A3EB1-911C-4F37-9AFA-D2DA65ADD435}" type="presParOf" srcId="{25AB00AE-A4C6-4FC9-9FB4-A6386384A60E}" destId="{673CCD7A-86D1-446A-B5C5-115F2B7AC6A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028014-0852-423F-BF17-FE9259F74E88}"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pl-PL"/>
        </a:p>
      </dgm:t>
    </dgm:pt>
    <dgm:pt modelId="{1B892612-7C93-45C1-85A7-BD3BB8A05C36}">
      <dgm:prSet custT="1"/>
      <dgm:spPr>
        <a:solidFill>
          <a:schemeClr val="accent4">
            <a:lumMod val="60000"/>
            <a:lumOff val="40000"/>
          </a:schemeClr>
        </a:solidFill>
      </dgm:spPr>
      <dgm:t>
        <a:bodyPr/>
        <a:lstStyle/>
        <a:p>
          <a:pPr algn="ctr" rtl="0"/>
          <a:r>
            <a:rPr lang="pl-PL"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t>Nie zawsze</a:t>
          </a:r>
          <a:endParaRPr lang="pl-PL"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D4679F89-4700-443C-B033-6DF7F1AD6F82}" type="parTrans" cxnId="{42C56DF6-A4E8-4B51-8819-33DEEC2C1FF2}">
      <dgm:prSet/>
      <dgm:spPr/>
      <dgm:t>
        <a:bodyPr/>
        <a:lstStyle/>
        <a:p>
          <a:endParaRPr lang="pl-PL">
            <a:latin typeface="Fira Sans Light" panose="020B0403050000020004" pitchFamily="34" charset="0"/>
            <a:ea typeface="Fira Sans Light" panose="020B0403050000020004" pitchFamily="34" charset="0"/>
          </a:endParaRPr>
        </a:p>
      </dgm:t>
    </dgm:pt>
    <dgm:pt modelId="{FE8A102C-C43F-47FD-A0E8-A5B1997FFFAF}" type="sibTrans" cxnId="{42C56DF6-A4E8-4B51-8819-33DEEC2C1FF2}">
      <dgm:prSet/>
      <dgm:spPr/>
      <dgm:t>
        <a:bodyPr/>
        <a:lstStyle/>
        <a:p>
          <a:endParaRPr lang="pl-PL">
            <a:latin typeface="Fira Sans Light" panose="020B0403050000020004" pitchFamily="34" charset="0"/>
            <a:ea typeface="Fira Sans Light" panose="020B0403050000020004" pitchFamily="34" charset="0"/>
          </a:endParaRPr>
        </a:p>
      </dgm:t>
    </dgm:pt>
    <dgm:pt modelId="{AB16B878-C0CB-42C6-8F88-7261DAF282A1}">
      <dgm:prSet custT="1"/>
      <dgm:spPr>
        <a:solidFill>
          <a:schemeClr val="bg2">
            <a:lumMod val="90000"/>
          </a:schemeClr>
        </a:solidFill>
      </dgm:spPr>
      <dgm:t>
        <a:bodyPr/>
        <a:lstStyle/>
        <a:p>
          <a:pPr rtl="0"/>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Bezskuteczna egzekucja wszczęta z wniosku innego podmiotu/wierzyciela spółki</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79677AEE-678E-4202-9511-A24EBBBA432B}" type="parTrans" cxnId="{4646D339-D495-42DF-B327-C7F88D7732D1}">
      <dgm:prSet/>
      <dgm:spPr/>
      <dgm:t>
        <a:bodyPr/>
        <a:lstStyle/>
        <a:p>
          <a:endParaRPr lang="pl-PL">
            <a:latin typeface="Fira Sans Light" panose="020B0403050000020004" pitchFamily="34" charset="0"/>
            <a:ea typeface="Fira Sans Light" panose="020B0403050000020004" pitchFamily="34" charset="0"/>
          </a:endParaRPr>
        </a:p>
      </dgm:t>
    </dgm:pt>
    <dgm:pt modelId="{6B231DE2-9751-400B-A345-A1767356BCFB}" type="sibTrans" cxnId="{4646D339-D495-42DF-B327-C7F88D7732D1}">
      <dgm:prSet/>
      <dgm:spPr/>
      <dgm:t>
        <a:bodyPr/>
        <a:lstStyle/>
        <a:p>
          <a:endParaRPr lang="pl-PL">
            <a:latin typeface="Fira Sans Light" panose="020B0403050000020004" pitchFamily="34" charset="0"/>
            <a:ea typeface="Fira Sans Light" panose="020B0403050000020004" pitchFamily="34" charset="0"/>
          </a:endParaRPr>
        </a:p>
      </dgm:t>
    </dgm:pt>
    <dgm:pt modelId="{D826C64C-5197-4F75-899E-00739F236BD0}">
      <dgm:prSet custT="1"/>
      <dgm:spPr>
        <a:solidFill>
          <a:schemeClr val="accent5">
            <a:lumMod val="40000"/>
            <a:lumOff val="60000"/>
          </a:schemeClr>
        </a:solidFill>
      </dgm:spPr>
      <dgm:t>
        <a:bodyPr/>
        <a:lstStyle/>
        <a:p>
          <a:pPr rtl="0"/>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Jedyny majątek  - nieruchomość obciążona hipotekami na rzecz innych podmiotów niż wierzyciel</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402B0777-6CDC-443C-A358-0F1D99ADCCA0}" type="parTrans" cxnId="{231AAD20-414B-4CFC-9DE5-4087C8FAE16F}">
      <dgm:prSet/>
      <dgm:spPr/>
      <dgm:t>
        <a:bodyPr/>
        <a:lstStyle/>
        <a:p>
          <a:endParaRPr lang="pl-PL">
            <a:latin typeface="Fira Sans Light" panose="020B0403050000020004" pitchFamily="34" charset="0"/>
            <a:ea typeface="Fira Sans Light" panose="020B0403050000020004" pitchFamily="34" charset="0"/>
          </a:endParaRPr>
        </a:p>
      </dgm:t>
    </dgm:pt>
    <dgm:pt modelId="{D36E35B3-BC9B-4E69-B734-6833C2AFC7B1}" type="sibTrans" cxnId="{231AAD20-414B-4CFC-9DE5-4087C8FAE16F}">
      <dgm:prSet/>
      <dgm:spPr/>
      <dgm:t>
        <a:bodyPr/>
        <a:lstStyle/>
        <a:p>
          <a:endParaRPr lang="pl-PL">
            <a:latin typeface="Fira Sans Light" panose="020B0403050000020004" pitchFamily="34" charset="0"/>
            <a:ea typeface="Fira Sans Light" panose="020B0403050000020004" pitchFamily="34" charset="0"/>
          </a:endParaRPr>
        </a:p>
      </dgm:t>
    </dgm:pt>
    <dgm:pt modelId="{38001B46-4A77-49DB-BA2B-628A4AE1C42F}">
      <dgm:prSet custT="1"/>
      <dgm:spPr>
        <a:solidFill>
          <a:schemeClr val="accent4">
            <a:lumMod val="40000"/>
            <a:lumOff val="60000"/>
          </a:schemeClr>
        </a:solidFill>
      </dgm:spPr>
      <dgm:t>
        <a:bodyPr/>
        <a:lstStyle/>
        <a:p>
          <a:pPr rtl="0"/>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Wykazanie, iż stan majątkowy spółki nie wystarczy na zaspokojenie całej należności wierzyciela</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912537E3-DCF3-4178-B19D-E63702462575}" type="parTrans" cxnId="{9900FEF6-2A36-419E-90E2-9AFD07EB614F}">
      <dgm:prSet/>
      <dgm:spPr/>
      <dgm:t>
        <a:bodyPr/>
        <a:lstStyle/>
        <a:p>
          <a:endParaRPr lang="pl-PL">
            <a:latin typeface="Fira Sans Light" panose="020B0403050000020004" pitchFamily="34" charset="0"/>
            <a:ea typeface="Fira Sans Light" panose="020B0403050000020004" pitchFamily="34" charset="0"/>
          </a:endParaRPr>
        </a:p>
      </dgm:t>
    </dgm:pt>
    <dgm:pt modelId="{C1760991-77B5-4173-B456-1E324640B028}" type="sibTrans" cxnId="{9900FEF6-2A36-419E-90E2-9AFD07EB614F}">
      <dgm:prSet/>
      <dgm:spPr/>
      <dgm:t>
        <a:bodyPr/>
        <a:lstStyle/>
        <a:p>
          <a:endParaRPr lang="pl-PL">
            <a:latin typeface="Fira Sans Light" panose="020B0403050000020004" pitchFamily="34" charset="0"/>
            <a:ea typeface="Fira Sans Light" panose="020B0403050000020004" pitchFamily="34" charset="0"/>
          </a:endParaRPr>
        </a:p>
      </dgm:t>
    </dgm:pt>
    <dgm:pt modelId="{5A10A210-69CE-4A5D-B181-55783AA2942B}">
      <dgm:prSet custT="1"/>
      <dgm:spPr>
        <a:solidFill>
          <a:schemeClr val="bg2">
            <a:lumMod val="90000"/>
          </a:schemeClr>
        </a:solidFill>
      </dgm:spPr>
      <dgm:t>
        <a:bodyPr/>
        <a:lstStyle/>
        <a:p>
          <a:pPr rtl="0"/>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Niewyjawienie przez dłużnika majątku wystarczającego do zaspokojenia należności wierzyciela</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9A0F79F5-8E83-4EEA-A80E-54D3CD3A8494}" type="parTrans" cxnId="{773E1B5E-7B70-4094-835A-E61D2AD94DF5}">
      <dgm:prSet/>
      <dgm:spPr/>
      <dgm:t>
        <a:bodyPr/>
        <a:lstStyle/>
        <a:p>
          <a:endParaRPr lang="pl-PL">
            <a:latin typeface="Fira Sans Light" panose="020B0403050000020004" pitchFamily="34" charset="0"/>
            <a:ea typeface="Fira Sans Light" panose="020B0403050000020004" pitchFamily="34" charset="0"/>
          </a:endParaRPr>
        </a:p>
      </dgm:t>
    </dgm:pt>
    <dgm:pt modelId="{3FDDDEEB-B9D9-4F3B-AE90-47B4B05A7657}" type="sibTrans" cxnId="{773E1B5E-7B70-4094-835A-E61D2AD94DF5}">
      <dgm:prSet/>
      <dgm:spPr/>
      <dgm:t>
        <a:bodyPr/>
        <a:lstStyle/>
        <a:p>
          <a:endParaRPr lang="pl-PL">
            <a:latin typeface="Fira Sans Light" panose="020B0403050000020004" pitchFamily="34" charset="0"/>
            <a:ea typeface="Fira Sans Light" panose="020B0403050000020004" pitchFamily="34" charset="0"/>
          </a:endParaRPr>
        </a:p>
      </dgm:t>
    </dgm:pt>
    <dgm:pt modelId="{BD0371E7-636E-4AA0-AED9-446ED39404EE}">
      <dgm:prSet custT="1"/>
      <dgm:spPr>
        <a:solidFill>
          <a:schemeClr val="accent4">
            <a:lumMod val="40000"/>
            <a:lumOff val="60000"/>
          </a:schemeClr>
        </a:solidFill>
      </dgm:spPr>
      <dgm:t>
        <a:bodyPr/>
        <a:lstStyle/>
        <a:p>
          <a:pPr rtl="0"/>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Oddalenie wniosku o ogłoszenie upadłości z powodu braku środków na zaspokojenie kosztów postępowania</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8C82A8B3-7CCB-43C1-B9FD-7AD31FDB828A}" type="parTrans" cxnId="{DBC02758-97B4-4CBF-AEF4-983C310A7029}">
      <dgm:prSet/>
      <dgm:spPr/>
      <dgm:t>
        <a:bodyPr/>
        <a:lstStyle/>
        <a:p>
          <a:endParaRPr lang="pl-PL">
            <a:latin typeface="Fira Sans Light" panose="020B0403050000020004" pitchFamily="34" charset="0"/>
            <a:ea typeface="Fira Sans Light" panose="020B0403050000020004" pitchFamily="34" charset="0"/>
          </a:endParaRPr>
        </a:p>
      </dgm:t>
    </dgm:pt>
    <dgm:pt modelId="{0C3219AF-6160-4200-AC8C-47C4C3B27F3F}" type="sibTrans" cxnId="{DBC02758-97B4-4CBF-AEF4-983C310A7029}">
      <dgm:prSet/>
      <dgm:spPr/>
      <dgm:t>
        <a:bodyPr/>
        <a:lstStyle/>
        <a:p>
          <a:endParaRPr lang="pl-PL">
            <a:latin typeface="Fira Sans Light" panose="020B0403050000020004" pitchFamily="34" charset="0"/>
            <a:ea typeface="Fira Sans Light" panose="020B0403050000020004" pitchFamily="34" charset="0"/>
          </a:endParaRPr>
        </a:p>
      </dgm:t>
    </dgm:pt>
    <dgm:pt modelId="{9E60A2CC-4416-451B-BBBB-6B62D9DB2E5F}">
      <dgm:prSet custT="1"/>
      <dgm:spPr>
        <a:solidFill>
          <a:schemeClr val="accent5">
            <a:lumMod val="40000"/>
            <a:lumOff val="60000"/>
          </a:schemeClr>
        </a:solidFill>
      </dgm:spPr>
      <dgm:t>
        <a:bodyPr/>
        <a:lstStyle/>
        <a:p>
          <a:pPr rtl="0"/>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Umorzenie postępowania upadłościowego, gdy majątek dłużnika nie wystarczy na zaspokojenie kosztów postępowania upadłościowego</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1501C61F-8668-46AD-9F30-994CDAE7F328}" type="parTrans" cxnId="{BEB6CFC1-38C1-4C8F-A25B-39CA051BE1EB}">
      <dgm:prSet/>
      <dgm:spPr/>
      <dgm:t>
        <a:bodyPr/>
        <a:lstStyle/>
        <a:p>
          <a:endParaRPr lang="pl-PL">
            <a:latin typeface="Fira Sans Light" panose="020B0403050000020004" pitchFamily="34" charset="0"/>
            <a:ea typeface="Fira Sans Light" panose="020B0403050000020004" pitchFamily="34" charset="0"/>
          </a:endParaRPr>
        </a:p>
      </dgm:t>
    </dgm:pt>
    <dgm:pt modelId="{0ECE6894-DD15-4716-865C-44E2650B1B15}" type="sibTrans" cxnId="{BEB6CFC1-38C1-4C8F-A25B-39CA051BE1EB}">
      <dgm:prSet/>
      <dgm:spPr/>
      <dgm:t>
        <a:bodyPr/>
        <a:lstStyle/>
        <a:p>
          <a:endParaRPr lang="pl-PL">
            <a:latin typeface="Fira Sans Light" panose="020B0403050000020004" pitchFamily="34" charset="0"/>
            <a:ea typeface="Fira Sans Light" panose="020B0403050000020004" pitchFamily="34" charset="0"/>
          </a:endParaRPr>
        </a:p>
      </dgm:t>
    </dgm:pt>
    <dgm:pt modelId="{B4DBF695-255E-423A-97A1-2A0B370C52C8}" type="pres">
      <dgm:prSet presAssocID="{35028014-0852-423F-BF17-FE9259F74E88}" presName="vert0" presStyleCnt="0">
        <dgm:presLayoutVars>
          <dgm:dir/>
          <dgm:animOne val="branch"/>
          <dgm:animLvl val="lvl"/>
        </dgm:presLayoutVars>
      </dgm:prSet>
      <dgm:spPr/>
      <dgm:t>
        <a:bodyPr/>
        <a:lstStyle/>
        <a:p>
          <a:endParaRPr lang="pl-PL"/>
        </a:p>
      </dgm:t>
    </dgm:pt>
    <dgm:pt modelId="{9FD8D7CF-914B-4367-BD02-CDF89490F2E7}" type="pres">
      <dgm:prSet presAssocID="{1B892612-7C93-45C1-85A7-BD3BB8A05C36}" presName="thickLine" presStyleLbl="alignNode1" presStyleIdx="0" presStyleCnt="1"/>
      <dgm:spPr/>
    </dgm:pt>
    <dgm:pt modelId="{EB69B17B-C2E2-4B6A-AFC8-16F415F1EEF0}" type="pres">
      <dgm:prSet presAssocID="{1B892612-7C93-45C1-85A7-BD3BB8A05C36}" presName="horz1" presStyleCnt="0"/>
      <dgm:spPr/>
    </dgm:pt>
    <dgm:pt modelId="{F4FE00FD-737A-49F8-B779-CFA9CCAA925C}" type="pres">
      <dgm:prSet presAssocID="{1B892612-7C93-45C1-85A7-BD3BB8A05C36}" presName="tx1" presStyleLbl="revTx" presStyleIdx="0" presStyleCnt="7"/>
      <dgm:spPr/>
      <dgm:t>
        <a:bodyPr/>
        <a:lstStyle/>
        <a:p>
          <a:endParaRPr lang="pl-PL"/>
        </a:p>
      </dgm:t>
    </dgm:pt>
    <dgm:pt modelId="{BEE063FB-2474-41B5-A529-596A9671EE2F}" type="pres">
      <dgm:prSet presAssocID="{1B892612-7C93-45C1-85A7-BD3BB8A05C36}" presName="vert1" presStyleCnt="0"/>
      <dgm:spPr/>
    </dgm:pt>
    <dgm:pt modelId="{A812DB5C-8676-452C-8B3E-734BC9E9D184}" type="pres">
      <dgm:prSet presAssocID="{AB16B878-C0CB-42C6-8F88-7261DAF282A1}" presName="vertSpace2a" presStyleCnt="0"/>
      <dgm:spPr/>
    </dgm:pt>
    <dgm:pt modelId="{0B6C6F28-92AD-4A45-8E3A-65788AD42BF7}" type="pres">
      <dgm:prSet presAssocID="{AB16B878-C0CB-42C6-8F88-7261DAF282A1}" presName="horz2" presStyleCnt="0"/>
      <dgm:spPr/>
    </dgm:pt>
    <dgm:pt modelId="{DB76BCEE-2294-4697-8172-B4678E06F215}" type="pres">
      <dgm:prSet presAssocID="{AB16B878-C0CB-42C6-8F88-7261DAF282A1}" presName="horzSpace2" presStyleCnt="0"/>
      <dgm:spPr/>
    </dgm:pt>
    <dgm:pt modelId="{5A3F2343-9851-44DF-BE07-738EA4C91A22}" type="pres">
      <dgm:prSet presAssocID="{AB16B878-C0CB-42C6-8F88-7261DAF282A1}" presName="tx2" presStyleLbl="revTx" presStyleIdx="1" presStyleCnt="7"/>
      <dgm:spPr/>
      <dgm:t>
        <a:bodyPr/>
        <a:lstStyle/>
        <a:p>
          <a:endParaRPr lang="pl-PL"/>
        </a:p>
      </dgm:t>
    </dgm:pt>
    <dgm:pt modelId="{04611A82-7B49-484F-A521-6F3A3A052E8A}" type="pres">
      <dgm:prSet presAssocID="{AB16B878-C0CB-42C6-8F88-7261DAF282A1}" presName="vert2" presStyleCnt="0"/>
      <dgm:spPr/>
    </dgm:pt>
    <dgm:pt modelId="{FEEB5395-55BC-4E08-8DEB-C24375CFF7BC}" type="pres">
      <dgm:prSet presAssocID="{AB16B878-C0CB-42C6-8F88-7261DAF282A1}" presName="thinLine2b" presStyleLbl="callout" presStyleIdx="0" presStyleCnt="6"/>
      <dgm:spPr/>
    </dgm:pt>
    <dgm:pt modelId="{07D61950-E94D-45C7-8216-8B16B6C95765}" type="pres">
      <dgm:prSet presAssocID="{AB16B878-C0CB-42C6-8F88-7261DAF282A1}" presName="vertSpace2b" presStyleCnt="0"/>
      <dgm:spPr/>
    </dgm:pt>
    <dgm:pt modelId="{9154E674-D4A1-4034-9F24-01172E732737}" type="pres">
      <dgm:prSet presAssocID="{D826C64C-5197-4F75-899E-00739F236BD0}" presName="horz2" presStyleCnt="0"/>
      <dgm:spPr/>
    </dgm:pt>
    <dgm:pt modelId="{6E184567-4193-4704-AB83-D24B95B2CCFD}" type="pres">
      <dgm:prSet presAssocID="{D826C64C-5197-4F75-899E-00739F236BD0}" presName="horzSpace2" presStyleCnt="0"/>
      <dgm:spPr/>
    </dgm:pt>
    <dgm:pt modelId="{8ACFE485-6AE0-489B-8FBE-972EE0C0926A}" type="pres">
      <dgm:prSet presAssocID="{D826C64C-5197-4F75-899E-00739F236BD0}" presName="tx2" presStyleLbl="revTx" presStyleIdx="2" presStyleCnt="7"/>
      <dgm:spPr/>
      <dgm:t>
        <a:bodyPr/>
        <a:lstStyle/>
        <a:p>
          <a:endParaRPr lang="pl-PL"/>
        </a:p>
      </dgm:t>
    </dgm:pt>
    <dgm:pt modelId="{25353706-44C7-47A1-B6EC-3E5BBCE22859}" type="pres">
      <dgm:prSet presAssocID="{D826C64C-5197-4F75-899E-00739F236BD0}" presName="vert2" presStyleCnt="0"/>
      <dgm:spPr/>
    </dgm:pt>
    <dgm:pt modelId="{3634241B-A3FC-4728-8491-7A8CF819DF7F}" type="pres">
      <dgm:prSet presAssocID="{D826C64C-5197-4F75-899E-00739F236BD0}" presName="thinLine2b" presStyleLbl="callout" presStyleIdx="1" presStyleCnt="6"/>
      <dgm:spPr/>
    </dgm:pt>
    <dgm:pt modelId="{AB56F9FE-B1B6-4E26-889B-50910EF2E8B4}" type="pres">
      <dgm:prSet presAssocID="{D826C64C-5197-4F75-899E-00739F236BD0}" presName="vertSpace2b" presStyleCnt="0"/>
      <dgm:spPr/>
    </dgm:pt>
    <dgm:pt modelId="{B02DA823-A652-411D-B980-D153BF09FAEE}" type="pres">
      <dgm:prSet presAssocID="{38001B46-4A77-49DB-BA2B-628A4AE1C42F}" presName="horz2" presStyleCnt="0"/>
      <dgm:spPr/>
    </dgm:pt>
    <dgm:pt modelId="{78D7E7D0-DEF7-41EC-9159-052D76B9E465}" type="pres">
      <dgm:prSet presAssocID="{38001B46-4A77-49DB-BA2B-628A4AE1C42F}" presName="horzSpace2" presStyleCnt="0"/>
      <dgm:spPr/>
    </dgm:pt>
    <dgm:pt modelId="{CBCF742C-FFD1-4265-B0BE-1C518A7F474B}" type="pres">
      <dgm:prSet presAssocID="{38001B46-4A77-49DB-BA2B-628A4AE1C42F}" presName="tx2" presStyleLbl="revTx" presStyleIdx="3" presStyleCnt="7"/>
      <dgm:spPr/>
      <dgm:t>
        <a:bodyPr/>
        <a:lstStyle/>
        <a:p>
          <a:endParaRPr lang="pl-PL"/>
        </a:p>
      </dgm:t>
    </dgm:pt>
    <dgm:pt modelId="{5F2446F7-ED2B-4950-BC41-BA998162AC8F}" type="pres">
      <dgm:prSet presAssocID="{38001B46-4A77-49DB-BA2B-628A4AE1C42F}" presName="vert2" presStyleCnt="0"/>
      <dgm:spPr/>
    </dgm:pt>
    <dgm:pt modelId="{81200061-FDF2-470D-BF1B-3F89D9FEBCAD}" type="pres">
      <dgm:prSet presAssocID="{38001B46-4A77-49DB-BA2B-628A4AE1C42F}" presName="thinLine2b" presStyleLbl="callout" presStyleIdx="2" presStyleCnt="6"/>
      <dgm:spPr/>
    </dgm:pt>
    <dgm:pt modelId="{7A269FAC-E2F2-4D54-87F8-08E1FDF800A7}" type="pres">
      <dgm:prSet presAssocID="{38001B46-4A77-49DB-BA2B-628A4AE1C42F}" presName="vertSpace2b" presStyleCnt="0"/>
      <dgm:spPr/>
    </dgm:pt>
    <dgm:pt modelId="{7895A016-A5C9-4038-BCDD-86A6241452D3}" type="pres">
      <dgm:prSet presAssocID="{5A10A210-69CE-4A5D-B181-55783AA2942B}" presName="horz2" presStyleCnt="0"/>
      <dgm:spPr/>
    </dgm:pt>
    <dgm:pt modelId="{9BBFA79C-F2FC-4C8C-87D7-1A234BBC6C73}" type="pres">
      <dgm:prSet presAssocID="{5A10A210-69CE-4A5D-B181-55783AA2942B}" presName="horzSpace2" presStyleCnt="0"/>
      <dgm:spPr/>
    </dgm:pt>
    <dgm:pt modelId="{AA0265E7-B0C8-4C0E-8DBD-C882B5D766E2}" type="pres">
      <dgm:prSet presAssocID="{5A10A210-69CE-4A5D-B181-55783AA2942B}" presName="tx2" presStyleLbl="revTx" presStyleIdx="4" presStyleCnt="7"/>
      <dgm:spPr/>
      <dgm:t>
        <a:bodyPr/>
        <a:lstStyle/>
        <a:p>
          <a:endParaRPr lang="pl-PL"/>
        </a:p>
      </dgm:t>
    </dgm:pt>
    <dgm:pt modelId="{2465570F-A75D-48D9-AD8E-CDC6F8BA3C4F}" type="pres">
      <dgm:prSet presAssocID="{5A10A210-69CE-4A5D-B181-55783AA2942B}" presName="vert2" presStyleCnt="0"/>
      <dgm:spPr/>
    </dgm:pt>
    <dgm:pt modelId="{8CF36C5C-C7E2-4E1A-BE4A-51EE070D1BCC}" type="pres">
      <dgm:prSet presAssocID="{5A10A210-69CE-4A5D-B181-55783AA2942B}" presName="thinLine2b" presStyleLbl="callout" presStyleIdx="3" presStyleCnt="6"/>
      <dgm:spPr/>
    </dgm:pt>
    <dgm:pt modelId="{8C5FB07C-E8C8-4C65-AB3F-745184FDA96F}" type="pres">
      <dgm:prSet presAssocID="{5A10A210-69CE-4A5D-B181-55783AA2942B}" presName="vertSpace2b" presStyleCnt="0"/>
      <dgm:spPr/>
    </dgm:pt>
    <dgm:pt modelId="{3C291A02-4A53-460E-AE51-FBCD8E0BEDFA}" type="pres">
      <dgm:prSet presAssocID="{BD0371E7-636E-4AA0-AED9-446ED39404EE}" presName="horz2" presStyleCnt="0"/>
      <dgm:spPr/>
    </dgm:pt>
    <dgm:pt modelId="{001FDF1B-DA06-4451-A8E5-966068995ACB}" type="pres">
      <dgm:prSet presAssocID="{BD0371E7-636E-4AA0-AED9-446ED39404EE}" presName="horzSpace2" presStyleCnt="0"/>
      <dgm:spPr/>
    </dgm:pt>
    <dgm:pt modelId="{4B6F60BF-73FE-49E6-8D8A-58257F1E9F42}" type="pres">
      <dgm:prSet presAssocID="{BD0371E7-636E-4AA0-AED9-446ED39404EE}" presName="tx2" presStyleLbl="revTx" presStyleIdx="5" presStyleCnt="7"/>
      <dgm:spPr/>
      <dgm:t>
        <a:bodyPr/>
        <a:lstStyle/>
        <a:p>
          <a:endParaRPr lang="pl-PL"/>
        </a:p>
      </dgm:t>
    </dgm:pt>
    <dgm:pt modelId="{1F5CC401-376C-4068-9A1D-C4A01944F0AC}" type="pres">
      <dgm:prSet presAssocID="{BD0371E7-636E-4AA0-AED9-446ED39404EE}" presName="vert2" presStyleCnt="0"/>
      <dgm:spPr/>
    </dgm:pt>
    <dgm:pt modelId="{A42ACBAB-7BA2-45E0-9DA2-ED04F9BBD472}" type="pres">
      <dgm:prSet presAssocID="{BD0371E7-636E-4AA0-AED9-446ED39404EE}" presName="thinLine2b" presStyleLbl="callout" presStyleIdx="4" presStyleCnt="6"/>
      <dgm:spPr/>
    </dgm:pt>
    <dgm:pt modelId="{8E6A5C60-1732-463D-B3F1-16D0BA73A682}" type="pres">
      <dgm:prSet presAssocID="{BD0371E7-636E-4AA0-AED9-446ED39404EE}" presName="vertSpace2b" presStyleCnt="0"/>
      <dgm:spPr/>
    </dgm:pt>
    <dgm:pt modelId="{A5848429-1C81-4E7E-93EB-49E3242D170F}" type="pres">
      <dgm:prSet presAssocID="{9E60A2CC-4416-451B-BBBB-6B62D9DB2E5F}" presName="horz2" presStyleCnt="0"/>
      <dgm:spPr/>
    </dgm:pt>
    <dgm:pt modelId="{1ABD1E57-CBBB-4537-9179-A9769F27976A}" type="pres">
      <dgm:prSet presAssocID="{9E60A2CC-4416-451B-BBBB-6B62D9DB2E5F}" presName="horzSpace2" presStyleCnt="0"/>
      <dgm:spPr/>
    </dgm:pt>
    <dgm:pt modelId="{80ABDF78-26E0-4118-8BA5-B233537E6353}" type="pres">
      <dgm:prSet presAssocID="{9E60A2CC-4416-451B-BBBB-6B62D9DB2E5F}" presName="tx2" presStyleLbl="revTx" presStyleIdx="6" presStyleCnt="7"/>
      <dgm:spPr/>
      <dgm:t>
        <a:bodyPr/>
        <a:lstStyle/>
        <a:p>
          <a:endParaRPr lang="pl-PL"/>
        </a:p>
      </dgm:t>
    </dgm:pt>
    <dgm:pt modelId="{A06328B8-4514-4485-8866-1DD829614C36}" type="pres">
      <dgm:prSet presAssocID="{9E60A2CC-4416-451B-BBBB-6B62D9DB2E5F}" presName="vert2" presStyleCnt="0"/>
      <dgm:spPr/>
    </dgm:pt>
    <dgm:pt modelId="{B14235EF-39A9-4BF0-9CEF-6059299E1A2C}" type="pres">
      <dgm:prSet presAssocID="{9E60A2CC-4416-451B-BBBB-6B62D9DB2E5F}" presName="thinLine2b" presStyleLbl="callout" presStyleIdx="5" presStyleCnt="6"/>
      <dgm:spPr/>
    </dgm:pt>
    <dgm:pt modelId="{807D60C0-BDA7-4EA8-82CE-E5B7182A6BC9}" type="pres">
      <dgm:prSet presAssocID="{9E60A2CC-4416-451B-BBBB-6B62D9DB2E5F}" presName="vertSpace2b" presStyleCnt="0"/>
      <dgm:spPr/>
    </dgm:pt>
  </dgm:ptLst>
  <dgm:cxnLst>
    <dgm:cxn modelId="{057710A8-AC25-4FED-BDB5-92D6C9788156}" type="presOf" srcId="{1B892612-7C93-45C1-85A7-BD3BB8A05C36}" destId="{F4FE00FD-737A-49F8-B779-CFA9CCAA925C}" srcOrd="0" destOrd="0" presId="urn:microsoft.com/office/officeart/2008/layout/LinedList"/>
    <dgm:cxn modelId="{70E36BC5-2B13-4E7A-893A-4A696E77AB4F}" type="presOf" srcId="{BD0371E7-636E-4AA0-AED9-446ED39404EE}" destId="{4B6F60BF-73FE-49E6-8D8A-58257F1E9F42}" srcOrd="0" destOrd="0" presId="urn:microsoft.com/office/officeart/2008/layout/LinedList"/>
    <dgm:cxn modelId="{9900FEF6-2A36-419E-90E2-9AFD07EB614F}" srcId="{1B892612-7C93-45C1-85A7-BD3BB8A05C36}" destId="{38001B46-4A77-49DB-BA2B-628A4AE1C42F}" srcOrd="2" destOrd="0" parTransId="{912537E3-DCF3-4178-B19D-E63702462575}" sibTransId="{C1760991-77B5-4173-B456-1E324640B028}"/>
    <dgm:cxn modelId="{BEB6CFC1-38C1-4C8F-A25B-39CA051BE1EB}" srcId="{1B892612-7C93-45C1-85A7-BD3BB8A05C36}" destId="{9E60A2CC-4416-451B-BBBB-6B62D9DB2E5F}" srcOrd="5" destOrd="0" parTransId="{1501C61F-8668-46AD-9F30-994CDAE7F328}" sibTransId="{0ECE6894-DD15-4716-865C-44E2650B1B15}"/>
    <dgm:cxn modelId="{9D4308EE-5DDE-4018-89A0-1E2DE5F8A327}" type="presOf" srcId="{35028014-0852-423F-BF17-FE9259F74E88}" destId="{B4DBF695-255E-423A-97A1-2A0B370C52C8}" srcOrd="0" destOrd="0" presId="urn:microsoft.com/office/officeart/2008/layout/LinedList"/>
    <dgm:cxn modelId="{231AAD20-414B-4CFC-9DE5-4087C8FAE16F}" srcId="{1B892612-7C93-45C1-85A7-BD3BB8A05C36}" destId="{D826C64C-5197-4F75-899E-00739F236BD0}" srcOrd="1" destOrd="0" parTransId="{402B0777-6CDC-443C-A358-0F1D99ADCCA0}" sibTransId="{D36E35B3-BC9B-4E69-B734-6833C2AFC7B1}"/>
    <dgm:cxn modelId="{DBC02758-97B4-4CBF-AEF4-983C310A7029}" srcId="{1B892612-7C93-45C1-85A7-BD3BB8A05C36}" destId="{BD0371E7-636E-4AA0-AED9-446ED39404EE}" srcOrd="4" destOrd="0" parTransId="{8C82A8B3-7CCB-43C1-B9FD-7AD31FDB828A}" sibTransId="{0C3219AF-6160-4200-AC8C-47C4C3B27F3F}"/>
    <dgm:cxn modelId="{CE846BEA-E716-4072-BC46-F04C10EFA426}" type="presOf" srcId="{38001B46-4A77-49DB-BA2B-628A4AE1C42F}" destId="{CBCF742C-FFD1-4265-B0BE-1C518A7F474B}" srcOrd="0" destOrd="0" presId="urn:microsoft.com/office/officeart/2008/layout/LinedList"/>
    <dgm:cxn modelId="{6868E069-E6B4-4C42-9A36-6D59B26D110E}" type="presOf" srcId="{5A10A210-69CE-4A5D-B181-55783AA2942B}" destId="{AA0265E7-B0C8-4C0E-8DBD-C882B5D766E2}" srcOrd="0" destOrd="0" presId="urn:microsoft.com/office/officeart/2008/layout/LinedList"/>
    <dgm:cxn modelId="{5381F779-8992-4897-AD15-D54D75712FAA}" type="presOf" srcId="{D826C64C-5197-4F75-899E-00739F236BD0}" destId="{8ACFE485-6AE0-489B-8FBE-972EE0C0926A}" srcOrd="0" destOrd="0" presId="urn:microsoft.com/office/officeart/2008/layout/LinedList"/>
    <dgm:cxn modelId="{4646D339-D495-42DF-B327-C7F88D7732D1}" srcId="{1B892612-7C93-45C1-85A7-BD3BB8A05C36}" destId="{AB16B878-C0CB-42C6-8F88-7261DAF282A1}" srcOrd="0" destOrd="0" parTransId="{79677AEE-678E-4202-9511-A24EBBBA432B}" sibTransId="{6B231DE2-9751-400B-A345-A1767356BCFB}"/>
    <dgm:cxn modelId="{773E1B5E-7B70-4094-835A-E61D2AD94DF5}" srcId="{1B892612-7C93-45C1-85A7-BD3BB8A05C36}" destId="{5A10A210-69CE-4A5D-B181-55783AA2942B}" srcOrd="3" destOrd="0" parTransId="{9A0F79F5-8E83-4EEA-A80E-54D3CD3A8494}" sibTransId="{3FDDDEEB-B9D9-4F3B-AE90-47B4B05A7657}"/>
    <dgm:cxn modelId="{4E59A7CA-3EE8-4B29-B920-D3DD2BB46E93}" type="presOf" srcId="{AB16B878-C0CB-42C6-8F88-7261DAF282A1}" destId="{5A3F2343-9851-44DF-BE07-738EA4C91A22}" srcOrd="0" destOrd="0" presId="urn:microsoft.com/office/officeart/2008/layout/LinedList"/>
    <dgm:cxn modelId="{5D28824E-93A4-486A-8394-628D75FC733A}" type="presOf" srcId="{9E60A2CC-4416-451B-BBBB-6B62D9DB2E5F}" destId="{80ABDF78-26E0-4118-8BA5-B233537E6353}" srcOrd="0" destOrd="0" presId="urn:microsoft.com/office/officeart/2008/layout/LinedList"/>
    <dgm:cxn modelId="{42C56DF6-A4E8-4B51-8819-33DEEC2C1FF2}" srcId="{35028014-0852-423F-BF17-FE9259F74E88}" destId="{1B892612-7C93-45C1-85A7-BD3BB8A05C36}" srcOrd="0" destOrd="0" parTransId="{D4679F89-4700-443C-B033-6DF7F1AD6F82}" sibTransId="{FE8A102C-C43F-47FD-A0E8-A5B1997FFFAF}"/>
    <dgm:cxn modelId="{2B47C482-EEF6-4DDD-879D-88AFB3D86F9A}" type="presParOf" srcId="{B4DBF695-255E-423A-97A1-2A0B370C52C8}" destId="{9FD8D7CF-914B-4367-BD02-CDF89490F2E7}" srcOrd="0" destOrd="0" presId="urn:microsoft.com/office/officeart/2008/layout/LinedList"/>
    <dgm:cxn modelId="{84573824-E2DF-482C-AC51-E6C26BC3EA5A}" type="presParOf" srcId="{B4DBF695-255E-423A-97A1-2A0B370C52C8}" destId="{EB69B17B-C2E2-4B6A-AFC8-16F415F1EEF0}" srcOrd="1" destOrd="0" presId="urn:microsoft.com/office/officeart/2008/layout/LinedList"/>
    <dgm:cxn modelId="{4C44F302-E984-4A0E-9A80-3F0A205E625C}" type="presParOf" srcId="{EB69B17B-C2E2-4B6A-AFC8-16F415F1EEF0}" destId="{F4FE00FD-737A-49F8-B779-CFA9CCAA925C}" srcOrd="0" destOrd="0" presId="urn:microsoft.com/office/officeart/2008/layout/LinedList"/>
    <dgm:cxn modelId="{95C4FA61-9931-4E09-B876-1EA7B6D06395}" type="presParOf" srcId="{EB69B17B-C2E2-4B6A-AFC8-16F415F1EEF0}" destId="{BEE063FB-2474-41B5-A529-596A9671EE2F}" srcOrd="1" destOrd="0" presId="urn:microsoft.com/office/officeart/2008/layout/LinedList"/>
    <dgm:cxn modelId="{5B0994D2-92C8-492A-9F9F-ED387B594983}" type="presParOf" srcId="{BEE063FB-2474-41B5-A529-596A9671EE2F}" destId="{A812DB5C-8676-452C-8B3E-734BC9E9D184}" srcOrd="0" destOrd="0" presId="urn:microsoft.com/office/officeart/2008/layout/LinedList"/>
    <dgm:cxn modelId="{64736E6F-4BFB-409F-A430-3416FCA5013B}" type="presParOf" srcId="{BEE063FB-2474-41B5-A529-596A9671EE2F}" destId="{0B6C6F28-92AD-4A45-8E3A-65788AD42BF7}" srcOrd="1" destOrd="0" presId="urn:microsoft.com/office/officeart/2008/layout/LinedList"/>
    <dgm:cxn modelId="{190D17D3-5011-46D0-B1E6-0363A2AD9712}" type="presParOf" srcId="{0B6C6F28-92AD-4A45-8E3A-65788AD42BF7}" destId="{DB76BCEE-2294-4697-8172-B4678E06F215}" srcOrd="0" destOrd="0" presId="urn:microsoft.com/office/officeart/2008/layout/LinedList"/>
    <dgm:cxn modelId="{D74F0C81-9886-4D9C-8C80-DC69F271943D}" type="presParOf" srcId="{0B6C6F28-92AD-4A45-8E3A-65788AD42BF7}" destId="{5A3F2343-9851-44DF-BE07-738EA4C91A22}" srcOrd="1" destOrd="0" presId="urn:microsoft.com/office/officeart/2008/layout/LinedList"/>
    <dgm:cxn modelId="{1984CD2B-9416-4352-B4DF-2D7999AB8FE9}" type="presParOf" srcId="{0B6C6F28-92AD-4A45-8E3A-65788AD42BF7}" destId="{04611A82-7B49-484F-A521-6F3A3A052E8A}" srcOrd="2" destOrd="0" presId="urn:microsoft.com/office/officeart/2008/layout/LinedList"/>
    <dgm:cxn modelId="{23949CA9-E207-4DA0-9586-CFA9710E5537}" type="presParOf" srcId="{BEE063FB-2474-41B5-A529-596A9671EE2F}" destId="{FEEB5395-55BC-4E08-8DEB-C24375CFF7BC}" srcOrd="2" destOrd="0" presId="urn:microsoft.com/office/officeart/2008/layout/LinedList"/>
    <dgm:cxn modelId="{7F6917CD-589F-42B6-91A8-CB124F1F120D}" type="presParOf" srcId="{BEE063FB-2474-41B5-A529-596A9671EE2F}" destId="{07D61950-E94D-45C7-8216-8B16B6C95765}" srcOrd="3" destOrd="0" presId="urn:microsoft.com/office/officeart/2008/layout/LinedList"/>
    <dgm:cxn modelId="{3A4BC175-FD2C-4E5B-8220-13C306B0E69E}" type="presParOf" srcId="{BEE063FB-2474-41B5-A529-596A9671EE2F}" destId="{9154E674-D4A1-4034-9F24-01172E732737}" srcOrd="4" destOrd="0" presId="urn:microsoft.com/office/officeart/2008/layout/LinedList"/>
    <dgm:cxn modelId="{57FAF9EC-39D2-49CE-B360-E69F39674F78}" type="presParOf" srcId="{9154E674-D4A1-4034-9F24-01172E732737}" destId="{6E184567-4193-4704-AB83-D24B95B2CCFD}" srcOrd="0" destOrd="0" presId="urn:microsoft.com/office/officeart/2008/layout/LinedList"/>
    <dgm:cxn modelId="{4F1A813B-DBB7-486D-A910-D682D5A89164}" type="presParOf" srcId="{9154E674-D4A1-4034-9F24-01172E732737}" destId="{8ACFE485-6AE0-489B-8FBE-972EE0C0926A}" srcOrd="1" destOrd="0" presId="urn:microsoft.com/office/officeart/2008/layout/LinedList"/>
    <dgm:cxn modelId="{21A7CDDD-45A8-4D5B-B7F8-236955391F20}" type="presParOf" srcId="{9154E674-D4A1-4034-9F24-01172E732737}" destId="{25353706-44C7-47A1-B6EC-3E5BBCE22859}" srcOrd="2" destOrd="0" presId="urn:microsoft.com/office/officeart/2008/layout/LinedList"/>
    <dgm:cxn modelId="{A496C4A2-F6D7-4B06-86F9-9DBEA4651A9D}" type="presParOf" srcId="{BEE063FB-2474-41B5-A529-596A9671EE2F}" destId="{3634241B-A3FC-4728-8491-7A8CF819DF7F}" srcOrd="5" destOrd="0" presId="urn:microsoft.com/office/officeart/2008/layout/LinedList"/>
    <dgm:cxn modelId="{9A7AC7FF-3A66-4C77-9D76-DAF63CF8AAE4}" type="presParOf" srcId="{BEE063FB-2474-41B5-A529-596A9671EE2F}" destId="{AB56F9FE-B1B6-4E26-889B-50910EF2E8B4}" srcOrd="6" destOrd="0" presId="urn:microsoft.com/office/officeart/2008/layout/LinedList"/>
    <dgm:cxn modelId="{E9788606-EA58-475B-8660-2FE80ED3B837}" type="presParOf" srcId="{BEE063FB-2474-41B5-A529-596A9671EE2F}" destId="{B02DA823-A652-411D-B980-D153BF09FAEE}" srcOrd="7" destOrd="0" presId="urn:microsoft.com/office/officeart/2008/layout/LinedList"/>
    <dgm:cxn modelId="{5C40DB2E-7E7E-44A8-970F-DF664A35DE28}" type="presParOf" srcId="{B02DA823-A652-411D-B980-D153BF09FAEE}" destId="{78D7E7D0-DEF7-41EC-9159-052D76B9E465}" srcOrd="0" destOrd="0" presId="urn:microsoft.com/office/officeart/2008/layout/LinedList"/>
    <dgm:cxn modelId="{DB9283BC-7DE3-4EF6-81D1-9C2719133BD6}" type="presParOf" srcId="{B02DA823-A652-411D-B980-D153BF09FAEE}" destId="{CBCF742C-FFD1-4265-B0BE-1C518A7F474B}" srcOrd="1" destOrd="0" presId="urn:microsoft.com/office/officeart/2008/layout/LinedList"/>
    <dgm:cxn modelId="{30D68AD7-4DEE-4124-8A23-4A2D8F240BAD}" type="presParOf" srcId="{B02DA823-A652-411D-B980-D153BF09FAEE}" destId="{5F2446F7-ED2B-4950-BC41-BA998162AC8F}" srcOrd="2" destOrd="0" presId="urn:microsoft.com/office/officeart/2008/layout/LinedList"/>
    <dgm:cxn modelId="{DFDA427B-A7F1-4978-9E00-7D9E232AB41C}" type="presParOf" srcId="{BEE063FB-2474-41B5-A529-596A9671EE2F}" destId="{81200061-FDF2-470D-BF1B-3F89D9FEBCAD}" srcOrd="8" destOrd="0" presId="urn:microsoft.com/office/officeart/2008/layout/LinedList"/>
    <dgm:cxn modelId="{B17E0111-3985-4BDA-B712-DCB2541FD738}" type="presParOf" srcId="{BEE063FB-2474-41B5-A529-596A9671EE2F}" destId="{7A269FAC-E2F2-4D54-87F8-08E1FDF800A7}" srcOrd="9" destOrd="0" presId="urn:microsoft.com/office/officeart/2008/layout/LinedList"/>
    <dgm:cxn modelId="{735F6AE3-B87E-44E6-B10E-23C6C7447769}" type="presParOf" srcId="{BEE063FB-2474-41B5-A529-596A9671EE2F}" destId="{7895A016-A5C9-4038-BCDD-86A6241452D3}" srcOrd="10" destOrd="0" presId="urn:microsoft.com/office/officeart/2008/layout/LinedList"/>
    <dgm:cxn modelId="{7545ADB6-6BE3-4B41-9E41-968030AA0D2F}" type="presParOf" srcId="{7895A016-A5C9-4038-BCDD-86A6241452D3}" destId="{9BBFA79C-F2FC-4C8C-87D7-1A234BBC6C73}" srcOrd="0" destOrd="0" presId="urn:microsoft.com/office/officeart/2008/layout/LinedList"/>
    <dgm:cxn modelId="{D098B3CC-0517-4C58-A5C0-7DE00B542809}" type="presParOf" srcId="{7895A016-A5C9-4038-BCDD-86A6241452D3}" destId="{AA0265E7-B0C8-4C0E-8DBD-C882B5D766E2}" srcOrd="1" destOrd="0" presId="urn:microsoft.com/office/officeart/2008/layout/LinedList"/>
    <dgm:cxn modelId="{50C69240-E3AE-40CF-BD2B-CDD65883FD77}" type="presParOf" srcId="{7895A016-A5C9-4038-BCDD-86A6241452D3}" destId="{2465570F-A75D-48D9-AD8E-CDC6F8BA3C4F}" srcOrd="2" destOrd="0" presId="urn:microsoft.com/office/officeart/2008/layout/LinedList"/>
    <dgm:cxn modelId="{5570CD91-757C-47D5-BDE4-F672F4CDBFE7}" type="presParOf" srcId="{BEE063FB-2474-41B5-A529-596A9671EE2F}" destId="{8CF36C5C-C7E2-4E1A-BE4A-51EE070D1BCC}" srcOrd="11" destOrd="0" presId="urn:microsoft.com/office/officeart/2008/layout/LinedList"/>
    <dgm:cxn modelId="{BBF57C64-00A5-4F86-A13D-1F165560BCB1}" type="presParOf" srcId="{BEE063FB-2474-41B5-A529-596A9671EE2F}" destId="{8C5FB07C-E8C8-4C65-AB3F-745184FDA96F}" srcOrd="12" destOrd="0" presId="urn:microsoft.com/office/officeart/2008/layout/LinedList"/>
    <dgm:cxn modelId="{C75C6E1D-F153-444F-84EE-5097265C7449}" type="presParOf" srcId="{BEE063FB-2474-41B5-A529-596A9671EE2F}" destId="{3C291A02-4A53-460E-AE51-FBCD8E0BEDFA}" srcOrd="13" destOrd="0" presId="urn:microsoft.com/office/officeart/2008/layout/LinedList"/>
    <dgm:cxn modelId="{6FFEA60A-BE25-42DA-8952-391D73229ADD}" type="presParOf" srcId="{3C291A02-4A53-460E-AE51-FBCD8E0BEDFA}" destId="{001FDF1B-DA06-4451-A8E5-966068995ACB}" srcOrd="0" destOrd="0" presId="urn:microsoft.com/office/officeart/2008/layout/LinedList"/>
    <dgm:cxn modelId="{56A10FCC-FAC1-4053-80EC-97A9203ED2CB}" type="presParOf" srcId="{3C291A02-4A53-460E-AE51-FBCD8E0BEDFA}" destId="{4B6F60BF-73FE-49E6-8D8A-58257F1E9F42}" srcOrd="1" destOrd="0" presId="urn:microsoft.com/office/officeart/2008/layout/LinedList"/>
    <dgm:cxn modelId="{4F09DDC3-24DF-4D30-B1B8-CF5DE7BB66DB}" type="presParOf" srcId="{3C291A02-4A53-460E-AE51-FBCD8E0BEDFA}" destId="{1F5CC401-376C-4068-9A1D-C4A01944F0AC}" srcOrd="2" destOrd="0" presId="urn:microsoft.com/office/officeart/2008/layout/LinedList"/>
    <dgm:cxn modelId="{E799BBD6-0CB6-43D3-BB43-34089D03AF6B}" type="presParOf" srcId="{BEE063FB-2474-41B5-A529-596A9671EE2F}" destId="{A42ACBAB-7BA2-45E0-9DA2-ED04F9BBD472}" srcOrd="14" destOrd="0" presId="urn:microsoft.com/office/officeart/2008/layout/LinedList"/>
    <dgm:cxn modelId="{C753BE1C-8A2A-4989-8184-F0E70A30A524}" type="presParOf" srcId="{BEE063FB-2474-41B5-A529-596A9671EE2F}" destId="{8E6A5C60-1732-463D-B3F1-16D0BA73A682}" srcOrd="15" destOrd="0" presId="urn:microsoft.com/office/officeart/2008/layout/LinedList"/>
    <dgm:cxn modelId="{574372B7-5EDC-427E-B352-AF8D46EC48F2}" type="presParOf" srcId="{BEE063FB-2474-41B5-A529-596A9671EE2F}" destId="{A5848429-1C81-4E7E-93EB-49E3242D170F}" srcOrd="16" destOrd="0" presId="urn:microsoft.com/office/officeart/2008/layout/LinedList"/>
    <dgm:cxn modelId="{3C3B231B-7A7C-47CA-A0DA-AAEF844650AE}" type="presParOf" srcId="{A5848429-1C81-4E7E-93EB-49E3242D170F}" destId="{1ABD1E57-CBBB-4537-9179-A9769F27976A}" srcOrd="0" destOrd="0" presId="urn:microsoft.com/office/officeart/2008/layout/LinedList"/>
    <dgm:cxn modelId="{B75D9E60-9EB7-4CA8-8C71-2B8BB9E65CAE}" type="presParOf" srcId="{A5848429-1C81-4E7E-93EB-49E3242D170F}" destId="{80ABDF78-26E0-4118-8BA5-B233537E6353}" srcOrd="1" destOrd="0" presId="urn:microsoft.com/office/officeart/2008/layout/LinedList"/>
    <dgm:cxn modelId="{372861F5-EA3F-4655-9490-1E5242775E7B}" type="presParOf" srcId="{A5848429-1C81-4E7E-93EB-49E3242D170F}" destId="{A06328B8-4514-4485-8866-1DD829614C36}" srcOrd="2" destOrd="0" presId="urn:microsoft.com/office/officeart/2008/layout/LinedList"/>
    <dgm:cxn modelId="{4D78A514-902C-4284-870C-2ED8FC106128}" type="presParOf" srcId="{BEE063FB-2474-41B5-A529-596A9671EE2F}" destId="{B14235EF-39A9-4BF0-9CEF-6059299E1A2C}" srcOrd="17" destOrd="0" presId="urn:microsoft.com/office/officeart/2008/layout/LinedList"/>
    <dgm:cxn modelId="{B7902172-603B-41D1-AD6D-E243034CADBB}" type="presParOf" srcId="{BEE063FB-2474-41B5-A529-596A9671EE2F}" destId="{807D60C0-BDA7-4EA8-82CE-E5B7182A6BC9}" srcOrd="18"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2175B09-9A2C-4222-BD33-2BF0064877E2}" type="doc">
      <dgm:prSet loTypeId="urn:microsoft.com/office/officeart/2005/8/layout/equation1" loCatId="process" qsTypeId="urn:microsoft.com/office/officeart/2005/8/quickstyle/simple1" qsCatId="simple" csTypeId="urn:microsoft.com/office/officeart/2005/8/colors/accent2_1" csCatId="accent2" phldr="1"/>
      <dgm:spPr/>
    </dgm:pt>
    <dgm:pt modelId="{DEDF1B0D-D786-4435-930E-E88A33F17816}">
      <dgm:prSet phldrT="[Tekst]" custT="1"/>
      <dgm:spPr/>
      <dgm:t>
        <a:bodyPr/>
        <a:lstStyle/>
        <a:p>
          <a:r>
            <a:rPr lang="pl-PL" sz="1200" b="1" kern="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Skazanie za przestępstwo</a:t>
          </a:r>
          <a:endParaRPr lang="pl-PL" sz="1200" b="1" kern="1200" dirty="0">
            <a:solidFill>
              <a:srgbClr val="52615D"/>
            </a:solidFill>
            <a:latin typeface="Tahoma" panose="020B0604030504040204" pitchFamily="34" charset="0"/>
            <a:ea typeface="Tahoma" panose="020B0604030504040204" pitchFamily="34" charset="0"/>
            <a:cs typeface="Tahoma" panose="020B0604030504040204" pitchFamily="34" charset="0"/>
          </a:endParaRPr>
        </a:p>
      </dgm:t>
    </dgm:pt>
    <dgm:pt modelId="{0BB11A9C-9DBD-4EA3-B1BD-6E37A1EE5AAD}" type="parTrans" cxnId="{0D7332EB-A05B-4CFB-A3BA-9CD21B8D1C0D}">
      <dgm:prSet/>
      <dgm:spPr/>
      <dgm:t>
        <a:bodyPr/>
        <a:lstStyle/>
        <a:p>
          <a:endParaRPr lang="pl-PL"/>
        </a:p>
      </dgm:t>
    </dgm:pt>
    <dgm:pt modelId="{45C793F7-A1AB-4DC4-AE5F-29FBD2F94A49}" type="sibTrans" cxnId="{0D7332EB-A05B-4CFB-A3BA-9CD21B8D1C0D}">
      <dgm:prSet/>
      <dgm:spPr/>
      <dgm:t>
        <a:bodyPr/>
        <a:lstStyle/>
        <a:p>
          <a:endParaRPr lang="pl-PL"/>
        </a:p>
      </dgm:t>
    </dgm:pt>
    <dgm:pt modelId="{0EEC5C31-9858-432E-B6BB-64B66ACABBB9}">
      <dgm:prSet phldrT="[Tekst]" custT="1"/>
      <dgm:spPr/>
      <dgm:t>
        <a:bodyPr/>
        <a:lstStyle/>
        <a:p>
          <a:r>
            <a:rPr lang="pl-PL" sz="1200" b="1" kern="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Korzyść majątkowa znacznej wartości</a:t>
          </a:r>
          <a:endParaRPr lang="pl-PL" sz="1200" b="1" kern="1200" dirty="0">
            <a:solidFill>
              <a:srgbClr val="52615D"/>
            </a:solidFill>
            <a:latin typeface="Tahoma" panose="020B0604030504040204" pitchFamily="34" charset="0"/>
            <a:ea typeface="Tahoma" panose="020B0604030504040204" pitchFamily="34" charset="0"/>
            <a:cs typeface="Tahoma" panose="020B0604030504040204" pitchFamily="34" charset="0"/>
          </a:endParaRPr>
        </a:p>
      </dgm:t>
    </dgm:pt>
    <dgm:pt modelId="{86C625FA-F087-436D-AF91-83DB049A42FC}" type="parTrans" cxnId="{C8C35AB1-1EEA-4073-BF24-64DBE287C060}">
      <dgm:prSet/>
      <dgm:spPr/>
      <dgm:t>
        <a:bodyPr/>
        <a:lstStyle/>
        <a:p>
          <a:endParaRPr lang="pl-PL"/>
        </a:p>
      </dgm:t>
    </dgm:pt>
    <dgm:pt modelId="{C7005754-6B7F-4A27-AFA2-C4EFC824C5BC}" type="sibTrans" cxnId="{C8C35AB1-1EEA-4073-BF24-64DBE287C060}">
      <dgm:prSet/>
      <dgm:spPr/>
      <dgm:t>
        <a:bodyPr/>
        <a:lstStyle/>
        <a:p>
          <a:endParaRPr lang="pl-PL"/>
        </a:p>
      </dgm:t>
    </dgm:pt>
    <dgm:pt modelId="{88C74BFB-D9B1-418B-B775-8D4E936874D1}">
      <dgm:prSet phldrT="[Tekst]" custT="1"/>
      <dgm:spPr/>
      <dgm:t>
        <a:bodyPr/>
        <a:lstStyle/>
        <a:p>
          <a:r>
            <a:rPr lang="pl-PL" sz="1200" b="1" kern="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Możliwość orzeczenia przepadku przedsiębiorstwa lub jego składników</a:t>
          </a:r>
          <a:endParaRPr lang="pl-PL" sz="1200" b="1" kern="1200" dirty="0">
            <a:solidFill>
              <a:srgbClr val="52615D"/>
            </a:solidFill>
            <a:latin typeface="Tahoma" panose="020B0604030504040204" pitchFamily="34" charset="0"/>
            <a:ea typeface="Tahoma" panose="020B0604030504040204" pitchFamily="34" charset="0"/>
            <a:cs typeface="Tahoma" panose="020B0604030504040204" pitchFamily="34" charset="0"/>
          </a:endParaRPr>
        </a:p>
      </dgm:t>
    </dgm:pt>
    <dgm:pt modelId="{838BAA65-5E04-45DE-9A23-32012EB8DE76}" type="parTrans" cxnId="{424658F9-ECA2-46A8-AD61-D573676F35C6}">
      <dgm:prSet/>
      <dgm:spPr/>
      <dgm:t>
        <a:bodyPr/>
        <a:lstStyle/>
        <a:p>
          <a:endParaRPr lang="pl-PL"/>
        </a:p>
      </dgm:t>
    </dgm:pt>
    <dgm:pt modelId="{6BE6305F-9AEF-45C5-B957-E6F8FF025D3D}" type="sibTrans" cxnId="{424658F9-ECA2-46A8-AD61-D573676F35C6}">
      <dgm:prSet/>
      <dgm:spPr/>
      <dgm:t>
        <a:bodyPr/>
        <a:lstStyle/>
        <a:p>
          <a:endParaRPr lang="pl-PL"/>
        </a:p>
      </dgm:t>
    </dgm:pt>
    <dgm:pt modelId="{50ECAA48-C0B2-4670-AB17-C89D22CA2251}">
      <dgm:prSet phldrT="[Tekst]" custT="1"/>
      <dgm:spPr/>
      <dgm:t>
        <a:bodyPr/>
        <a:lstStyle/>
        <a:p>
          <a:r>
            <a:rPr lang="pl-PL" sz="1200" b="1" kern="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Uchybienie po stronie właściciela przedsiębiorstwa lub innej nieuprawnionej osoby</a:t>
          </a:r>
          <a:endParaRPr lang="pl-PL" sz="1200" b="1" kern="1200" dirty="0">
            <a:solidFill>
              <a:srgbClr val="52615D"/>
            </a:solidFill>
            <a:latin typeface="Tahoma" panose="020B0604030504040204" pitchFamily="34" charset="0"/>
            <a:ea typeface="Tahoma" panose="020B0604030504040204" pitchFamily="34" charset="0"/>
            <a:cs typeface="Tahoma" panose="020B0604030504040204" pitchFamily="34" charset="0"/>
          </a:endParaRPr>
        </a:p>
      </dgm:t>
    </dgm:pt>
    <dgm:pt modelId="{7389FA29-58BE-405D-A651-BBC3D36C1928}" type="parTrans" cxnId="{ABDD5A92-3C20-4C68-903E-2DB513A06F06}">
      <dgm:prSet/>
      <dgm:spPr/>
      <dgm:t>
        <a:bodyPr/>
        <a:lstStyle/>
        <a:p>
          <a:endParaRPr lang="pl-PL"/>
        </a:p>
      </dgm:t>
    </dgm:pt>
    <dgm:pt modelId="{C1E89128-5E17-4D0F-8C96-14596F6C87CC}" type="sibTrans" cxnId="{ABDD5A92-3C20-4C68-903E-2DB513A06F06}">
      <dgm:prSet/>
      <dgm:spPr/>
      <dgm:t>
        <a:bodyPr/>
        <a:lstStyle/>
        <a:p>
          <a:endParaRPr lang="pl-PL"/>
        </a:p>
      </dgm:t>
    </dgm:pt>
    <dgm:pt modelId="{0DB83A59-7A8F-4BB2-B9CF-1BC1476A97E1}" type="pres">
      <dgm:prSet presAssocID="{52175B09-9A2C-4222-BD33-2BF0064877E2}" presName="linearFlow" presStyleCnt="0">
        <dgm:presLayoutVars>
          <dgm:dir/>
          <dgm:resizeHandles val="exact"/>
        </dgm:presLayoutVars>
      </dgm:prSet>
      <dgm:spPr/>
    </dgm:pt>
    <dgm:pt modelId="{76A88325-97AC-4715-936F-BFEA32C46B05}" type="pres">
      <dgm:prSet presAssocID="{DEDF1B0D-D786-4435-930E-E88A33F17816}" presName="node" presStyleLbl="node1" presStyleIdx="0" presStyleCnt="4" custScaleX="157595" custScaleY="155565">
        <dgm:presLayoutVars>
          <dgm:bulletEnabled val="1"/>
        </dgm:presLayoutVars>
      </dgm:prSet>
      <dgm:spPr/>
      <dgm:t>
        <a:bodyPr/>
        <a:lstStyle/>
        <a:p>
          <a:endParaRPr lang="pl-PL"/>
        </a:p>
      </dgm:t>
    </dgm:pt>
    <dgm:pt modelId="{63F6BB7F-ED00-451D-99E9-2FBA64C65C5B}" type="pres">
      <dgm:prSet presAssocID="{45C793F7-A1AB-4DC4-AE5F-29FBD2F94A49}" presName="spacerL" presStyleCnt="0"/>
      <dgm:spPr/>
    </dgm:pt>
    <dgm:pt modelId="{E67A22AB-C0BF-44CF-8A08-FCA1883FAE85}" type="pres">
      <dgm:prSet presAssocID="{45C793F7-A1AB-4DC4-AE5F-29FBD2F94A49}" presName="sibTrans" presStyleLbl="sibTrans2D1" presStyleIdx="0" presStyleCnt="3"/>
      <dgm:spPr/>
      <dgm:t>
        <a:bodyPr/>
        <a:lstStyle/>
        <a:p>
          <a:endParaRPr lang="pl-PL"/>
        </a:p>
      </dgm:t>
    </dgm:pt>
    <dgm:pt modelId="{B4E7F248-82AD-4667-AD08-B124F07756F7}" type="pres">
      <dgm:prSet presAssocID="{45C793F7-A1AB-4DC4-AE5F-29FBD2F94A49}" presName="spacerR" presStyleCnt="0"/>
      <dgm:spPr/>
    </dgm:pt>
    <dgm:pt modelId="{1CE0D6B7-E8E1-425C-A7C9-75862A19F088}" type="pres">
      <dgm:prSet presAssocID="{0EEC5C31-9858-432E-B6BB-64B66ACABBB9}" presName="node" presStyleLbl="node1" presStyleIdx="1" presStyleCnt="4" custScaleX="145881" custScaleY="141666">
        <dgm:presLayoutVars>
          <dgm:bulletEnabled val="1"/>
        </dgm:presLayoutVars>
      </dgm:prSet>
      <dgm:spPr/>
      <dgm:t>
        <a:bodyPr/>
        <a:lstStyle/>
        <a:p>
          <a:endParaRPr lang="pl-PL"/>
        </a:p>
      </dgm:t>
    </dgm:pt>
    <dgm:pt modelId="{0EDE7A38-D2CA-45B5-9767-E2F691745BAF}" type="pres">
      <dgm:prSet presAssocID="{C7005754-6B7F-4A27-AFA2-C4EFC824C5BC}" presName="spacerL" presStyleCnt="0"/>
      <dgm:spPr/>
    </dgm:pt>
    <dgm:pt modelId="{BFA8C098-5AF4-4D82-8338-6F96D9683300}" type="pres">
      <dgm:prSet presAssocID="{C7005754-6B7F-4A27-AFA2-C4EFC824C5BC}" presName="sibTrans" presStyleLbl="sibTrans2D1" presStyleIdx="1" presStyleCnt="3"/>
      <dgm:spPr/>
      <dgm:t>
        <a:bodyPr/>
        <a:lstStyle/>
        <a:p>
          <a:endParaRPr lang="pl-PL"/>
        </a:p>
      </dgm:t>
    </dgm:pt>
    <dgm:pt modelId="{F61381FC-177B-425F-919A-8F4CCB0D37C4}" type="pres">
      <dgm:prSet presAssocID="{C7005754-6B7F-4A27-AFA2-C4EFC824C5BC}" presName="spacerR" presStyleCnt="0"/>
      <dgm:spPr/>
    </dgm:pt>
    <dgm:pt modelId="{6E0A91B6-BF5D-4FE4-AB63-B4C4F5216D91}" type="pres">
      <dgm:prSet presAssocID="{50ECAA48-C0B2-4670-AB17-C89D22CA2251}" presName="node" presStyleLbl="node1" presStyleIdx="2" presStyleCnt="4" custScaleX="142323" custScaleY="145491">
        <dgm:presLayoutVars>
          <dgm:bulletEnabled val="1"/>
        </dgm:presLayoutVars>
      </dgm:prSet>
      <dgm:spPr/>
      <dgm:t>
        <a:bodyPr/>
        <a:lstStyle/>
        <a:p>
          <a:endParaRPr lang="pl-PL"/>
        </a:p>
      </dgm:t>
    </dgm:pt>
    <dgm:pt modelId="{AB1E0AA7-78F2-4262-A506-27B9BA04EDB7}" type="pres">
      <dgm:prSet presAssocID="{C1E89128-5E17-4D0F-8C96-14596F6C87CC}" presName="spacerL" presStyleCnt="0"/>
      <dgm:spPr/>
    </dgm:pt>
    <dgm:pt modelId="{7BE8EF1F-1917-4379-AFFB-611B5F3A0095}" type="pres">
      <dgm:prSet presAssocID="{C1E89128-5E17-4D0F-8C96-14596F6C87CC}" presName="sibTrans" presStyleLbl="sibTrans2D1" presStyleIdx="2" presStyleCnt="3"/>
      <dgm:spPr/>
      <dgm:t>
        <a:bodyPr/>
        <a:lstStyle/>
        <a:p>
          <a:endParaRPr lang="pl-PL"/>
        </a:p>
      </dgm:t>
    </dgm:pt>
    <dgm:pt modelId="{E93A48E9-18E1-41AE-ADD1-1DE9041BE8DA}" type="pres">
      <dgm:prSet presAssocID="{C1E89128-5E17-4D0F-8C96-14596F6C87CC}" presName="spacerR" presStyleCnt="0"/>
      <dgm:spPr/>
    </dgm:pt>
    <dgm:pt modelId="{04B38600-FAEF-4235-8B7E-7B4B418B4A0B}" type="pres">
      <dgm:prSet presAssocID="{88C74BFB-D9B1-418B-B775-8D4E936874D1}" presName="node" presStyleLbl="node1" presStyleIdx="3" presStyleCnt="4" custScaleX="152710" custScaleY="156156">
        <dgm:presLayoutVars>
          <dgm:bulletEnabled val="1"/>
        </dgm:presLayoutVars>
      </dgm:prSet>
      <dgm:spPr/>
      <dgm:t>
        <a:bodyPr/>
        <a:lstStyle/>
        <a:p>
          <a:endParaRPr lang="pl-PL"/>
        </a:p>
      </dgm:t>
    </dgm:pt>
  </dgm:ptLst>
  <dgm:cxnLst>
    <dgm:cxn modelId="{424658F9-ECA2-46A8-AD61-D573676F35C6}" srcId="{52175B09-9A2C-4222-BD33-2BF0064877E2}" destId="{88C74BFB-D9B1-418B-B775-8D4E936874D1}" srcOrd="3" destOrd="0" parTransId="{838BAA65-5E04-45DE-9A23-32012EB8DE76}" sibTransId="{6BE6305F-9AEF-45C5-B957-E6F8FF025D3D}"/>
    <dgm:cxn modelId="{C13CB5DA-61E2-4D3A-87BD-2EA452B089AF}" type="presOf" srcId="{50ECAA48-C0B2-4670-AB17-C89D22CA2251}" destId="{6E0A91B6-BF5D-4FE4-AB63-B4C4F5216D91}" srcOrd="0" destOrd="0" presId="urn:microsoft.com/office/officeart/2005/8/layout/equation1"/>
    <dgm:cxn modelId="{D06E04C1-B8F1-44D3-94DC-7B1E17814F9C}" type="presOf" srcId="{88C74BFB-D9B1-418B-B775-8D4E936874D1}" destId="{04B38600-FAEF-4235-8B7E-7B4B418B4A0B}" srcOrd="0" destOrd="0" presId="urn:microsoft.com/office/officeart/2005/8/layout/equation1"/>
    <dgm:cxn modelId="{ABDD5A92-3C20-4C68-903E-2DB513A06F06}" srcId="{52175B09-9A2C-4222-BD33-2BF0064877E2}" destId="{50ECAA48-C0B2-4670-AB17-C89D22CA2251}" srcOrd="2" destOrd="0" parTransId="{7389FA29-58BE-405D-A651-BBC3D36C1928}" sibTransId="{C1E89128-5E17-4D0F-8C96-14596F6C87CC}"/>
    <dgm:cxn modelId="{690F0FD3-9289-4CE4-8AFE-5D0DC2492055}" type="presOf" srcId="{45C793F7-A1AB-4DC4-AE5F-29FBD2F94A49}" destId="{E67A22AB-C0BF-44CF-8A08-FCA1883FAE85}" srcOrd="0" destOrd="0" presId="urn:microsoft.com/office/officeart/2005/8/layout/equation1"/>
    <dgm:cxn modelId="{A0FA446C-4FF5-4E1F-BE78-E8A4D322DB7F}" type="presOf" srcId="{52175B09-9A2C-4222-BD33-2BF0064877E2}" destId="{0DB83A59-7A8F-4BB2-B9CF-1BC1476A97E1}" srcOrd="0" destOrd="0" presId="urn:microsoft.com/office/officeart/2005/8/layout/equation1"/>
    <dgm:cxn modelId="{0D7332EB-A05B-4CFB-A3BA-9CD21B8D1C0D}" srcId="{52175B09-9A2C-4222-BD33-2BF0064877E2}" destId="{DEDF1B0D-D786-4435-930E-E88A33F17816}" srcOrd="0" destOrd="0" parTransId="{0BB11A9C-9DBD-4EA3-B1BD-6E37A1EE5AAD}" sibTransId="{45C793F7-A1AB-4DC4-AE5F-29FBD2F94A49}"/>
    <dgm:cxn modelId="{E586239A-9692-492D-94F8-0B1D38808E40}" type="presOf" srcId="{0EEC5C31-9858-432E-B6BB-64B66ACABBB9}" destId="{1CE0D6B7-E8E1-425C-A7C9-75862A19F088}" srcOrd="0" destOrd="0" presId="urn:microsoft.com/office/officeart/2005/8/layout/equation1"/>
    <dgm:cxn modelId="{DF4509D1-1FCA-4567-983F-1B0EBCA44424}" type="presOf" srcId="{C7005754-6B7F-4A27-AFA2-C4EFC824C5BC}" destId="{BFA8C098-5AF4-4D82-8338-6F96D9683300}" srcOrd="0" destOrd="0" presId="urn:microsoft.com/office/officeart/2005/8/layout/equation1"/>
    <dgm:cxn modelId="{6DE22923-91D0-4565-8940-26A1E5F40F11}" type="presOf" srcId="{DEDF1B0D-D786-4435-930E-E88A33F17816}" destId="{76A88325-97AC-4715-936F-BFEA32C46B05}" srcOrd="0" destOrd="0" presId="urn:microsoft.com/office/officeart/2005/8/layout/equation1"/>
    <dgm:cxn modelId="{AA1415B9-95A3-4E85-947A-06CE4BC29729}" type="presOf" srcId="{C1E89128-5E17-4D0F-8C96-14596F6C87CC}" destId="{7BE8EF1F-1917-4379-AFFB-611B5F3A0095}" srcOrd="0" destOrd="0" presId="urn:microsoft.com/office/officeart/2005/8/layout/equation1"/>
    <dgm:cxn modelId="{C8C35AB1-1EEA-4073-BF24-64DBE287C060}" srcId="{52175B09-9A2C-4222-BD33-2BF0064877E2}" destId="{0EEC5C31-9858-432E-B6BB-64B66ACABBB9}" srcOrd="1" destOrd="0" parTransId="{86C625FA-F087-436D-AF91-83DB049A42FC}" sibTransId="{C7005754-6B7F-4A27-AFA2-C4EFC824C5BC}"/>
    <dgm:cxn modelId="{A2435A16-8341-4D19-85EA-B05ACD5768F6}" type="presParOf" srcId="{0DB83A59-7A8F-4BB2-B9CF-1BC1476A97E1}" destId="{76A88325-97AC-4715-936F-BFEA32C46B05}" srcOrd="0" destOrd="0" presId="urn:microsoft.com/office/officeart/2005/8/layout/equation1"/>
    <dgm:cxn modelId="{25A70181-EE01-4A66-A6B8-77A4CD8E9990}" type="presParOf" srcId="{0DB83A59-7A8F-4BB2-B9CF-1BC1476A97E1}" destId="{63F6BB7F-ED00-451D-99E9-2FBA64C65C5B}" srcOrd="1" destOrd="0" presId="urn:microsoft.com/office/officeart/2005/8/layout/equation1"/>
    <dgm:cxn modelId="{97853149-D808-4C2C-9276-835F2BC22BA7}" type="presParOf" srcId="{0DB83A59-7A8F-4BB2-B9CF-1BC1476A97E1}" destId="{E67A22AB-C0BF-44CF-8A08-FCA1883FAE85}" srcOrd="2" destOrd="0" presId="urn:microsoft.com/office/officeart/2005/8/layout/equation1"/>
    <dgm:cxn modelId="{8C0F94F8-EF5E-4660-BB29-C03F96ADD27F}" type="presParOf" srcId="{0DB83A59-7A8F-4BB2-B9CF-1BC1476A97E1}" destId="{B4E7F248-82AD-4667-AD08-B124F07756F7}" srcOrd="3" destOrd="0" presId="urn:microsoft.com/office/officeart/2005/8/layout/equation1"/>
    <dgm:cxn modelId="{28CB7BEF-974E-4987-AEBA-3D75C7232303}" type="presParOf" srcId="{0DB83A59-7A8F-4BB2-B9CF-1BC1476A97E1}" destId="{1CE0D6B7-E8E1-425C-A7C9-75862A19F088}" srcOrd="4" destOrd="0" presId="urn:microsoft.com/office/officeart/2005/8/layout/equation1"/>
    <dgm:cxn modelId="{566A3CDE-3751-4005-8EFD-AE2C7DA611BD}" type="presParOf" srcId="{0DB83A59-7A8F-4BB2-B9CF-1BC1476A97E1}" destId="{0EDE7A38-D2CA-45B5-9767-E2F691745BAF}" srcOrd="5" destOrd="0" presId="urn:microsoft.com/office/officeart/2005/8/layout/equation1"/>
    <dgm:cxn modelId="{8E341095-1A67-45BD-A398-F989C9170556}" type="presParOf" srcId="{0DB83A59-7A8F-4BB2-B9CF-1BC1476A97E1}" destId="{BFA8C098-5AF4-4D82-8338-6F96D9683300}" srcOrd="6" destOrd="0" presId="urn:microsoft.com/office/officeart/2005/8/layout/equation1"/>
    <dgm:cxn modelId="{79ED8809-848C-4692-BB2C-38CDA9525D50}" type="presParOf" srcId="{0DB83A59-7A8F-4BB2-B9CF-1BC1476A97E1}" destId="{F61381FC-177B-425F-919A-8F4CCB0D37C4}" srcOrd="7" destOrd="0" presId="urn:microsoft.com/office/officeart/2005/8/layout/equation1"/>
    <dgm:cxn modelId="{B69BF450-E20A-4D6F-8BCE-02EE4AD10C11}" type="presParOf" srcId="{0DB83A59-7A8F-4BB2-B9CF-1BC1476A97E1}" destId="{6E0A91B6-BF5D-4FE4-AB63-B4C4F5216D91}" srcOrd="8" destOrd="0" presId="urn:microsoft.com/office/officeart/2005/8/layout/equation1"/>
    <dgm:cxn modelId="{5E865889-3867-453D-AA68-7D7D58CD1C0C}" type="presParOf" srcId="{0DB83A59-7A8F-4BB2-B9CF-1BC1476A97E1}" destId="{AB1E0AA7-78F2-4262-A506-27B9BA04EDB7}" srcOrd="9" destOrd="0" presId="urn:microsoft.com/office/officeart/2005/8/layout/equation1"/>
    <dgm:cxn modelId="{F26ED023-910C-42C4-8291-9302483E2502}" type="presParOf" srcId="{0DB83A59-7A8F-4BB2-B9CF-1BC1476A97E1}" destId="{7BE8EF1F-1917-4379-AFFB-611B5F3A0095}" srcOrd="10" destOrd="0" presId="urn:microsoft.com/office/officeart/2005/8/layout/equation1"/>
    <dgm:cxn modelId="{EA39776B-B93B-4A80-8E60-C8AE0968B273}" type="presParOf" srcId="{0DB83A59-7A8F-4BB2-B9CF-1BC1476A97E1}" destId="{E93A48E9-18E1-41AE-ADD1-1DE9041BE8DA}" srcOrd="11" destOrd="0" presId="urn:microsoft.com/office/officeart/2005/8/layout/equation1"/>
    <dgm:cxn modelId="{6EFEEE51-C872-4EC8-991F-A6CAD55743F8}" type="presParOf" srcId="{0DB83A59-7A8F-4BB2-B9CF-1BC1476A97E1}" destId="{04B38600-FAEF-4235-8B7E-7B4B418B4A0B}" srcOrd="12"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7477C9-BA89-4393-8B52-BA7A529D681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l-PL"/>
        </a:p>
      </dgm:t>
    </dgm:pt>
    <dgm:pt modelId="{BC760D8D-D588-4EE6-BB6E-B3D4D1EBF3C0}">
      <dgm:prSet custT="1"/>
      <dgm:spPr>
        <a:solidFill>
          <a:schemeClr val="bg2"/>
        </a:solidFill>
      </dgm:spPr>
      <dgm:t>
        <a:bodyPr/>
        <a:lstStyle/>
        <a:p>
          <a:pPr rtl="0"/>
          <a:r>
            <a:rPr lang="pl-PL" sz="1200" dirty="0" smtClean="0">
              <a:solidFill>
                <a:schemeClr val="tx2"/>
              </a:solidFill>
              <a:latin typeface="Tahoma" panose="020B0604030504040204" pitchFamily="34" charset="0"/>
              <a:ea typeface="Tahoma" panose="020B0604030504040204" pitchFamily="34" charset="0"/>
              <a:cs typeface="Tahoma" panose="020B0604030504040204" pitchFamily="34" charset="0"/>
            </a:rPr>
            <a:t>Obowiązek wskazania i wydania syndykowi majątku wraz z całą dokumentacją</a:t>
          </a:r>
          <a:endParaRPr lang="pl-PL"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BFE18311-63F8-40D8-B198-0DE2B16CD11B}" type="parTrans" cxnId="{E8CDFEA0-16F0-45BC-BC5C-121C567B61E5}">
      <dgm:prSet/>
      <dgm:spPr/>
      <dgm:t>
        <a:bodyPr/>
        <a:lstStyle/>
        <a:p>
          <a:endParaRPr lang="pl-PL"/>
        </a:p>
      </dgm:t>
    </dgm:pt>
    <dgm:pt modelId="{120DB3D4-ADFF-4174-A277-EA25E9E56873}" type="sibTrans" cxnId="{E8CDFEA0-16F0-45BC-BC5C-121C567B61E5}">
      <dgm:prSet/>
      <dgm:spPr/>
      <dgm:t>
        <a:bodyPr/>
        <a:lstStyle/>
        <a:p>
          <a:endParaRPr lang="pl-PL"/>
        </a:p>
      </dgm:t>
    </dgm:pt>
    <dgm:pt modelId="{E9932D4C-4454-4488-B184-D61E2FD3DA94}">
      <dgm:prSet custT="1"/>
      <dgm:spPr>
        <a:solidFill>
          <a:schemeClr val="accent1">
            <a:lumMod val="20000"/>
            <a:lumOff val="80000"/>
          </a:schemeClr>
        </a:solidFill>
      </dgm:spPr>
      <dgm:t>
        <a:bodyPr/>
        <a:lstStyle/>
        <a:p>
          <a:pPr rtl="0"/>
          <a:r>
            <a:rPr lang="pl-PL" sz="1200" dirty="0" smtClean="0">
              <a:solidFill>
                <a:schemeClr val="tx2"/>
              </a:solidFill>
              <a:latin typeface="Tahoma" panose="020B0604030504040204" pitchFamily="34" charset="0"/>
              <a:ea typeface="Tahoma" panose="020B0604030504040204" pitchFamily="34" charset="0"/>
              <a:cs typeface="Tahoma" panose="020B0604030504040204" pitchFamily="34" charset="0"/>
            </a:rPr>
            <a:t>Obowiązek współpracy z syndykiem i składania wyjaśnień</a:t>
          </a:r>
          <a:endParaRPr lang="pl-PL"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C54C52D4-3E59-47D0-A549-5F3F7DA993B7}" type="parTrans" cxnId="{1A0F0BF4-E19C-4DA0-8BB3-788B36F6D82F}">
      <dgm:prSet/>
      <dgm:spPr/>
      <dgm:t>
        <a:bodyPr/>
        <a:lstStyle/>
        <a:p>
          <a:endParaRPr lang="pl-PL"/>
        </a:p>
      </dgm:t>
    </dgm:pt>
    <dgm:pt modelId="{86E8DDAE-3507-400C-BCFD-83BC93685FFC}" type="sibTrans" cxnId="{1A0F0BF4-E19C-4DA0-8BB3-788B36F6D82F}">
      <dgm:prSet/>
      <dgm:spPr/>
      <dgm:t>
        <a:bodyPr/>
        <a:lstStyle/>
        <a:p>
          <a:endParaRPr lang="pl-PL"/>
        </a:p>
      </dgm:t>
    </dgm:pt>
    <dgm:pt modelId="{1407AF1B-DEF0-4EEF-B288-24507FA55392}">
      <dgm:prSet custT="1"/>
      <dgm:spPr>
        <a:solidFill>
          <a:schemeClr val="accent2">
            <a:lumMod val="20000"/>
            <a:lumOff val="80000"/>
          </a:schemeClr>
        </a:solidFill>
      </dgm:spPr>
      <dgm:t>
        <a:bodyPr/>
        <a:lstStyle/>
        <a:p>
          <a:pPr rtl="0"/>
          <a:r>
            <a:rPr lang="pl-PL" sz="1200" dirty="0" smtClean="0">
              <a:solidFill>
                <a:schemeClr val="tx2"/>
              </a:solidFill>
              <a:latin typeface="Tahoma" panose="020B0604030504040204" pitchFamily="34" charset="0"/>
              <a:ea typeface="Tahoma" panose="020B0604030504040204" pitchFamily="34" charset="0"/>
              <a:cs typeface="Tahoma" panose="020B0604030504040204" pitchFamily="34" charset="0"/>
            </a:rPr>
            <a:t>Dodatek do firmy dłużnika oznaczenia „w upadłości”</a:t>
          </a:r>
          <a:endParaRPr lang="pl-PL"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A1F58045-AF39-4394-84B8-1DC15804D8D5}" type="parTrans" cxnId="{5F82C2E3-9EF7-4F52-A424-9306156F0FA8}">
      <dgm:prSet/>
      <dgm:spPr/>
      <dgm:t>
        <a:bodyPr/>
        <a:lstStyle/>
        <a:p>
          <a:endParaRPr lang="pl-PL"/>
        </a:p>
      </dgm:t>
    </dgm:pt>
    <dgm:pt modelId="{7FF0D7A2-6B3D-4A18-8C11-6EBC6A68EA47}" type="sibTrans" cxnId="{5F82C2E3-9EF7-4F52-A424-9306156F0FA8}">
      <dgm:prSet/>
      <dgm:spPr/>
      <dgm:t>
        <a:bodyPr/>
        <a:lstStyle/>
        <a:p>
          <a:endParaRPr lang="pl-PL"/>
        </a:p>
      </dgm:t>
    </dgm:pt>
    <dgm:pt modelId="{D8198786-1506-4FFD-B095-ED359189A51B}">
      <dgm:prSet custT="1"/>
      <dgm:spPr>
        <a:solidFill>
          <a:schemeClr val="accent3">
            <a:lumMod val="20000"/>
            <a:lumOff val="80000"/>
          </a:schemeClr>
        </a:solidFill>
      </dgm:spPr>
      <dgm:t>
        <a:bodyPr/>
        <a:lstStyle/>
        <a:p>
          <a:pPr rtl="0"/>
          <a:r>
            <a:rPr lang="pl-PL" sz="1200" dirty="0" smtClean="0">
              <a:solidFill>
                <a:schemeClr val="tx2"/>
              </a:solidFill>
              <a:latin typeface="Tahoma" panose="020B0604030504040204" pitchFamily="34" charset="0"/>
              <a:ea typeface="Tahoma" panose="020B0604030504040204" pitchFamily="34" charset="0"/>
              <a:cs typeface="Tahoma" panose="020B0604030504040204" pitchFamily="34" charset="0"/>
            </a:rPr>
            <a:t>Majątek upadłego staje się masą upadłości – spis inwentarza- wyłączenie z masy upadłości</a:t>
          </a:r>
          <a:endParaRPr lang="pl-PL"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476EE384-3F05-4703-93E7-B249FBB01D95}" type="parTrans" cxnId="{8840DD19-39F3-4EE5-ABCD-D836CC03E20F}">
      <dgm:prSet/>
      <dgm:spPr/>
      <dgm:t>
        <a:bodyPr/>
        <a:lstStyle/>
        <a:p>
          <a:endParaRPr lang="pl-PL"/>
        </a:p>
      </dgm:t>
    </dgm:pt>
    <dgm:pt modelId="{FCC1ACDB-63B3-40DC-B77B-BCEBFF92C724}" type="sibTrans" cxnId="{8840DD19-39F3-4EE5-ABCD-D836CC03E20F}">
      <dgm:prSet/>
      <dgm:spPr/>
      <dgm:t>
        <a:bodyPr/>
        <a:lstStyle/>
        <a:p>
          <a:endParaRPr lang="pl-PL"/>
        </a:p>
      </dgm:t>
    </dgm:pt>
    <dgm:pt modelId="{E00933A2-C0A7-4B8B-9817-F165C3A31620}">
      <dgm:prSet custT="1"/>
      <dgm:spPr>
        <a:solidFill>
          <a:schemeClr val="accent4">
            <a:lumMod val="20000"/>
            <a:lumOff val="80000"/>
          </a:schemeClr>
        </a:solidFill>
      </dgm:spPr>
      <dgm:t>
        <a:bodyPr/>
        <a:lstStyle/>
        <a:p>
          <a:pPr rtl="0"/>
          <a:r>
            <a:rPr lang="pl-PL" sz="1200" dirty="0" smtClean="0">
              <a:solidFill>
                <a:schemeClr val="tx2"/>
              </a:solidFill>
              <a:latin typeface="Tahoma" panose="020B0604030504040204" pitchFamily="34" charset="0"/>
              <a:ea typeface="Tahoma" panose="020B0604030504040204" pitchFamily="34" charset="0"/>
              <a:cs typeface="Tahoma" panose="020B0604030504040204" pitchFamily="34" charset="0"/>
            </a:rPr>
            <a:t>Utrata prawa zarządu oraz możliwości korzystania z mienia wchodzącego w skład masy upadłości, a także rozporządzania nim</a:t>
          </a:r>
          <a:endParaRPr lang="pl-PL"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2315761E-96D6-462C-8781-F8C9DF1BD960}" type="parTrans" cxnId="{C2068BD0-9129-448F-882B-0F86AFD67940}">
      <dgm:prSet/>
      <dgm:spPr/>
      <dgm:t>
        <a:bodyPr/>
        <a:lstStyle/>
        <a:p>
          <a:endParaRPr lang="pl-PL"/>
        </a:p>
      </dgm:t>
    </dgm:pt>
    <dgm:pt modelId="{39914078-9E4E-4441-A429-353C5F77F5D1}" type="sibTrans" cxnId="{C2068BD0-9129-448F-882B-0F86AFD67940}">
      <dgm:prSet/>
      <dgm:spPr/>
      <dgm:t>
        <a:bodyPr/>
        <a:lstStyle/>
        <a:p>
          <a:endParaRPr lang="pl-PL"/>
        </a:p>
      </dgm:t>
    </dgm:pt>
    <dgm:pt modelId="{0395AB08-E713-4909-9F68-84949FBB0A60}" type="pres">
      <dgm:prSet presAssocID="{E37477C9-BA89-4393-8B52-BA7A529D6814}" presName="CompostProcess" presStyleCnt="0">
        <dgm:presLayoutVars>
          <dgm:dir/>
          <dgm:resizeHandles val="exact"/>
        </dgm:presLayoutVars>
      </dgm:prSet>
      <dgm:spPr/>
      <dgm:t>
        <a:bodyPr/>
        <a:lstStyle/>
        <a:p>
          <a:endParaRPr lang="pl-PL"/>
        </a:p>
      </dgm:t>
    </dgm:pt>
    <dgm:pt modelId="{FC3E6699-3B74-47FF-82C6-9F89697A80F4}" type="pres">
      <dgm:prSet presAssocID="{E37477C9-BA89-4393-8B52-BA7A529D6814}" presName="arrow" presStyleLbl="bgShp" presStyleIdx="0" presStyleCnt="1"/>
      <dgm:spPr/>
    </dgm:pt>
    <dgm:pt modelId="{F3AC5159-F67F-4508-B318-A9EC29457841}" type="pres">
      <dgm:prSet presAssocID="{E37477C9-BA89-4393-8B52-BA7A529D6814}" presName="linearProcess" presStyleCnt="0"/>
      <dgm:spPr/>
    </dgm:pt>
    <dgm:pt modelId="{EB3FF00B-9C9B-4201-86AE-25D28AC5B343}" type="pres">
      <dgm:prSet presAssocID="{BC760D8D-D588-4EE6-BB6E-B3D4D1EBF3C0}" presName="textNode" presStyleLbl="node1" presStyleIdx="0" presStyleCnt="5" custScaleY="118815">
        <dgm:presLayoutVars>
          <dgm:bulletEnabled val="1"/>
        </dgm:presLayoutVars>
      </dgm:prSet>
      <dgm:spPr/>
      <dgm:t>
        <a:bodyPr/>
        <a:lstStyle/>
        <a:p>
          <a:endParaRPr lang="pl-PL"/>
        </a:p>
      </dgm:t>
    </dgm:pt>
    <dgm:pt modelId="{17839680-064E-41B0-95B4-24B57198552B}" type="pres">
      <dgm:prSet presAssocID="{120DB3D4-ADFF-4174-A277-EA25E9E56873}" presName="sibTrans" presStyleCnt="0"/>
      <dgm:spPr/>
    </dgm:pt>
    <dgm:pt modelId="{9AD60242-30F4-41BD-A7DF-5891209F6119}" type="pres">
      <dgm:prSet presAssocID="{E9932D4C-4454-4488-B184-D61E2FD3DA94}" presName="textNode" presStyleLbl="node1" presStyleIdx="1" presStyleCnt="5" custScaleY="118815">
        <dgm:presLayoutVars>
          <dgm:bulletEnabled val="1"/>
        </dgm:presLayoutVars>
      </dgm:prSet>
      <dgm:spPr/>
      <dgm:t>
        <a:bodyPr/>
        <a:lstStyle/>
        <a:p>
          <a:endParaRPr lang="pl-PL"/>
        </a:p>
      </dgm:t>
    </dgm:pt>
    <dgm:pt modelId="{0645E86E-8A07-48D6-932B-B6CD7BB7D459}" type="pres">
      <dgm:prSet presAssocID="{86E8DDAE-3507-400C-BCFD-83BC93685FFC}" presName="sibTrans" presStyleCnt="0"/>
      <dgm:spPr/>
    </dgm:pt>
    <dgm:pt modelId="{50BB4050-83C6-415C-88FB-DC50A1EBF9B0}" type="pres">
      <dgm:prSet presAssocID="{1407AF1B-DEF0-4EEF-B288-24507FA55392}" presName="textNode" presStyleLbl="node1" presStyleIdx="2" presStyleCnt="5" custScaleY="118815">
        <dgm:presLayoutVars>
          <dgm:bulletEnabled val="1"/>
        </dgm:presLayoutVars>
      </dgm:prSet>
      <dgm:spPr/>
      <dgm:t>
        <a:bodyPr/>
        <a:lstStyle/>
        <a:p>
          <a:endParaRPr lang="pl-PL"/>
        </a:p>
      </dgm:t>
    </dgm:pt>
    <dgm:pt modelId="{E59A86AA-4D09-41AB-895F-7A5D0DDB9BBB}" type="pres">
      <dgm:prSet presAssocID="{7FF0D7A2-6B3D-4A18-8C11-6EBC6A68EA47}" presName="sibTrans" presStyleCnt="0"/>
      <dgm:spPr/>
    </dgm:pt>
    <dgm:pt modelId="{C75C0F80-9399-4D87-B3CC-BB1C4E115D46}" type="pres">
      <dgm:prSet presAssocID="{D8198786-1506-4FFD-B095-ED359189A51B}" presName="textNode" presStyleLbl="node1" presStyleIdx="3" presStyleCnt="5" custScaleY="118815">
        <dgm:presLayoutVars>
          <dgm:bulletEnabled val="1"/>
        </dgm:presLayoutVars>
      </dgm:prSet>
      <dgm:spPr/>
      <dgm:t>
        <a:bodyPr/>
        <a:lstStyle/>
        <a:p>
          <a:endParaRPr lang="pl-PL"/>
        </a:p>
      </dgm:t>
    </dgm:pt>
    <dgm:pt modelId="{AC127DB8-7117-4EA2-8875-9635AFA441F1}" type="pres">
      <dgm:prSet presAssocID="{FCC1ACDB-63B3-40DC-B77B-BCEBFF92C724}" presName="sibTrans" presStyleCnt="0"/>
      <dgm:spPr/>
    </dgm:pt>
    <dgm:pt modelId="{5BA522FB-A183-43AB-8B3A-3792D3B0048A}" type="pres">
      <dgm:prSet presAssocID="{E00933A2-C0A7-4B8B-9817-F165C3A31620}" presName="textNode" presStyleLbl="node1" presStyleIdx="4" presStyleCnt="5" custScaleY="118815">
        <dgm:presLayoutVars>
          <dgm:bulletEnabled val="1"/>
        </dgm:presLayoutVars>
      </dgm:prSet>
      <dgm:spPr/>
      <dgm:t>
        <a:bodyPr/>
        <a:lstStyle/>
        <a:p>
          <a:endParaRPr lang="pl-PL"/>
        </a:p>
      </dgm:t>
    </dgm:pt>
  </dgm:ptLst>
  <dgm:cxnLst>
    <dgm:cxn modelId="{3C556B7F-E5A3-402E-B319-925189606ABC}" type="presOf" srcId="{E37477C9-BA89-4393-8B52-BA7A529D6814}" destId="{0395AB08-E713-4909-9F68-84949FBB0A60}" srcOrd="0" destOrd="0" presId="urn:microsoft.com/office/officeart/2005/8/layout/hProcess9"/>
    <dgm:cxn modelId="{C2068BD0-9129-448F-882B-0F86AFD67940}" srcId="{E37477C9-BA89-4393-8B52-BA7A529D6814}" destId="{E00933A2-C0A7-4B8B-9817-F165C3A31620}" srcOrd="4" destOrd="0" parTransId="{2315761E-96D6-462C-8781-F8C9DF1BD960}" sibTransId="{39914078-9E4E-4441-A429-353C5F77F5D1}"/>
    <dgm:cxn modelId="{9E742E0A-E754-406A-879C-FCBF24D70A3D}" type="presOf" srcId="{E9932D4C-4454-4488-B184-D61E2FD3DA94}" destId="{9AD60242-30F4-41BD-A7DF-5891209F6119}" srcOrd="0" destOrd="0" presId="urn:microsoft.com/office/officeart/2005/8/layout/hProcess9"/>
    <dgm:cxn modelId="{78FB8DCD-A0AC-47B5-936C-F5D30B52AD7D}" type="presOf" srcId="{E00933A2-C0A7-4B8B-9817-F165C3A31620}" destId="{5BA522FB-A183-43AB-8B3A-3792D3B0048A}" srcOrd="0" destOrd="0" presId="urn:microsoft.com/office/officeart/2005/8/layout/hProcess9"/>
    <dgm:cxn modelId="{1A0F0BF4-E19C-4DA0-8BB3-788B36F6D82F}" srcId="{E37477C9-BA89-4393-8B52-BA7A529D6814}" destId="{E9932D4C-4454-4488-B184-D61E2FD3DA94}" srcOrd="1" destOrd="0" parTransId="{C54C52D4-3E59-47D0-A549-5F3F7DA993B7}" sibTransId="{86E8DDAE-3507-400C-BCFD-83BC93685FFC}"/>
    <dgm:cxn modelId="{6414583F-B1FF-4C98-BBD4-F40A7089CB6E}" type="presOf" srcId="{1407AF1B-DEF0-4EEF-B288-24507FA55392}" destId="{50BB4050-83C6-415C-88FB-DC50A1EBF9B0}" srcOrd="0" destOrd="0" presId="urn:microsoft.com/office/officeart/2005/8/layout/hProcess9"/>
    <dgm:cxn modelId="{825841FD-00F5-4640-A7E5-09C91DB172DB}" type="presOf" srcId="{D8198786-1506-4FFD-B095-ED359189A51B}" destId="{C75C0F80-9399-4D87-B3CC-BB1C4E115D46}" srcOrd="0" destOrd="0" presId="urn:microsoft.com/office/officeart/2005/8/layout/hProcess9"/>
    <dgm:cxn modelId="{5F82C2E3-9EF7-4F52-A424-9306156F0FA8}" srcId="{E37477C9-BA89-4393-8B52-BA7A529D6814}" destId="{1407AF1B-DEF0-4EEF-B288-24507FA55392}" srcOrd="2" destOrd="0" parTransId="{A1F58045-AF39-4394-84B8-1DC15804D8D5}" sibTransId="{7FF0D7A2-6B3D-4A18-8C11-6EBC6A68EA47}"/>
    <dgm:cxn modelId="{8840DD19-39F3-4EE5-ABCD-D836CC03E20F}" srcId="{E37477C9-BA89-4393-8B52-BA7A529D6814}" destId="{D8198786-1506-4FFD-B095-ED359189A51B}" srcOrd="3" destOrd="0" parTransId="{476EE384-3F05-4703-93E7-B249FBB01D95}" sibTransId="{FCC1ACDB-63B3-40DC-B77B-BCEBFF92C724}"/>
    <dgm:cxn modelId="{E8CDFEA0-16F0-45BC-BC5C-121C567B61E5}" srcId="{E37477C9-BA89-4393-8B52-BA7A529D6814}" destId="{BC760D8D-D588-4EE6-BB6E-B3D4D1EBF3C0}" srcOrd="0" destOrd="0" parTransId="{BFE18311-63F8-40D8-B198-0DE2B16CD11B}" sibTransId="{120DB3D4-ADFF-4174-A277-EA25E9E56873}"/>
    <dgm:cxn modelId="{8142923D-0977-4EB1-A0F9-BBD43C022975}" type="presOf" srcId="{BC760D8D-D588-4EE6-BB6E-B3D4D1EBF3C0}" destId="{EB3FF00B-9C9B-4201-86AE-25D28AC5B343}" srcOrd="0" destOrd="0" presId="urn:microsoft.com/office/officeart/2005/8/layout/hProcess9"/>
    <dgm:cxn modelId="{706A9AD4-C0E0-462C-9AD6-D08BC51E452B}" type="presParOf" srcId="{0395AB08-E713-4909-9F68-84949FBB0A60}" destId="{FC3E6699-3B74-47FF-82C6-9F89697A80F4}" srcOrd="0" destOrd="0" presId="urn:microsoft.com/office/officeart/2005/8/layout/hProcess9"/>
    <dgm:cxn modelId="{BEEB139C-8D70-4BB0-80A6-59B521F4C1F1}" type="presParOf" srcId="{0395AB08-E713-4909-9F68-84949FBB0A60}" destId="{F3AC5159-F67F-4508-B318-A9EC29457841}" srcOrd="1" destOrd="0" presId="urn:microsoft.com/office/officeart/2005/8/layout/hProcess9"/>
    <dgm:cxn modelId="{06DF325E-6C95-4160-8DEB-BC44118BB30D}" type="presParOf" srcId="{F3AC5159-F67F-4508-B318-A9EC29457841}" destId="{EB3FF00B-9C9B-4201-86AE-25D28AC5B343}" srcOrd="0" destOrd="0" presId="urn:microsoft.com/office/officeart/2005/8/layout/hProcess9"/>
    <dgm:cxn modelId="{0AE74CEE-F1CB-48FF-A04A-DBCA3CFBCF13}" type="presParOf" srcId="{F3AC5159-F67F-4508-B318-A9EC29457841}" destId="{17839680-064E-41B0-95B4-24B57198552B}" srcOrd="1" destOrd="0" presId="urn:microsoft.com/office/officeart/2005/8/layout/hProcess9"/>
    <dgm:cxn modelId="{C5346A81-AC62-4EFB-BC38-0AE27D1D6B5A}" type="presParOf" srcId="{F3AC5159-F67F-4508-B318-A9EC29457841}" destId="{9AD60242-30F4-41BD-A7DF-5891209F6119}" srcOrd="2" destOrd="0" presId="urn:microsoft.com/office/officeart/2005/8/layout/hProcess9"/>
    <dgm:cxn modelId="{5E080ACA-1FED-48B3-AC19-C771819E9320}" type="presParOf" srcId="{F3AC5159-F67F-4508-B318-A9EC29457841}" destId="{0645E86E-8A07-48D6-932B-B6CD7BB7D459}" srcOrd="3" destOrd="0" presId="urn:microsoft.com/office/officeart/2005/8/layout/hProcess9"/>
    <dgm:cxn modelId="{17EEBD50-DFC7-4BE7-BE95-9102C07A0680}" type="presParOf" srcId="{F3AC5159-F67F-4508-B318-A9EC29457841}" destId="{50BB4050-83C6-415C-88FB-DC50A1EBF9B0}" srcOrd="4" destOrd="0" presId="urn:microsoft.com/office/officeart/2005/8/layout/hProcess9"/>
    <dgm:cxn modelId="{1853C1BA-464D-48F5-BB74-7E727DB6FA04}" type="presParOf" srcId="{F3AC5159-F67F-4508-B318-A9EC29457841}" destId="{E59A86AA-4D09-41AB-895F-7A5D0DDB9BBB}" srcOrd="5" destOrd="0" presId="urn:microsoft.com/office/officeart/2005/8/layout/hProcess9"/>
    <dgm:cxn modelId="{58D060BF-5AC0-47CE-894F-56AE712E2355}" type="presParOf" srcId="{F3AC5159-F67F-4508-B318-A9EC29457841}" destId="{C75C0F80-9399-4D87-B3CC-BB1C4E115D46}" srcOrd="6" destOrd="0" presId="urn:microsoft.com/office/officeart/2005/8/layout/hProcess9"/>
    <dgm:cxn modelId="{613FD026-4C49-40BF-9C66-05AC97612635}" type="presParOf" srcId="{F3AC5159-F67F-4508-B318-A9EC29457841}" destId="{AC127DB8-7117-4EA2-8875-9635AFA441F1}" srcOrd="7" destOrd="0" presId="urn:microsoft.com/office/officeart/2005/8/layout/hProcess9"/>
    <dgm:cxn modelId="{F09361FF-43AB-4D5F-B9C3-5690161C542D}" type="presParOf" srcId="{F3AC5159-F67F-4508-B318-A9EC29457841}" destId="{5BA522FB-A183-43AB-8B3A-3792D3B0048A}"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3FDE2F8-5F20-4D99-87CE-4E55A71F822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l-PL"/>
        </a:p>
      </dgm:t>
    </dgm:pt>
    <dgm:pt modelId="{775F05E4-8029-44D8-91E5-E87970CCC6DB}">
      <dgm:prSet custT="1"/>
      <dgm:spPr>
        <a:solidFill>
          <a:schemeClr val="bg2"/>
        </a:solidFill>
      </dgm:spPr>
      <dgm:t>
        <a:bodyPr/>
        <a:lstStyle/>
        <a:p>
          <a:pPr rtl="0"/>
          <a:r>
            <a:rPr lang="pl-PL" sz="1200" dirty="0" smtClean="0">
              <a:solidFill>
                <a:schemeClr val="tx2"/>
              </a:solidFill>
              <a:latin typeface="Tahoma" panose="020B0604030504040204" pitchFamily="34" charset="0"/>
              <a:ea typeface="Tahoma" panose="020B0604030504040204" pitchFamily="34" charset="0"/>
              <a:cs typeface="Tahoma" panose="020B0604030504040204" pitchFamily="34" charset="0"/>
            </a:rPr>
            <a:t>Zakaz obciążania masy upadłości</a:t>
          </a:r>
          <a:endParaRPr lang="pl-PL"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FECA2A25-5F7E-4A91-A9A3-27A1E911D615}" type="parTrans" cxnId="{E60B4188-DF75-4E4E-B370-2AFF1B1AEEEE}">
      <dgm:prSet/>
      <dgm:spPr/>
      <dgm:t>
        <a:bodyPr/>
        <a:lstStyle/>
        <a:p>
          <a:endParaRPr lang="pl-PL"/>
        </a:p>
      </dgm:t>
    </dgm:pt>
    <dgm:pt modelId="{C34723FA-B7AA-4398-AE44-9DEDD5266FC5}" type="sibTrans" cxnId="{E60B4188-DF75-4E4E-B370-2AFF1B1AEEEE}">
      <dgm:prSet/>
      <dgm:spPr/>
      <dgm:t>
        <a:bodyPr/>
        <a:lstStyle/>
        <a:p>
          <a:endParaRPr lang="pl-PL"/>
        </a:p>
      </dgm:t>
    </dgm:pt>
    <dgm:pt modelId="{1FF2CB00-1F83-4717-B5FD-EAC0A9BF0433}">
      <dgm:prSet custT="1"/>
      <dgm:spPr>
        <a:solidFill>
          <a:schemeClr val="accent1">
            <a:lumMod val="20000"/>
            <a:lumOff val="80000"/>
          </a:schemeClr>
        </a:solidFill>
      </dgm:spPr>
      <dgm:t>
        <a:bodyPr/>
        <a:lstStyle/>
        <a:p>
          <a:pPr rtl="0"/>
          <a:r>
            <a:rPr lang="pl-PL" sz="1200" dirty="0" smtClean="0">
              <a:solidFill>
                <a:schemeClr val="tx2"/>
              </a:solidFill>
              <a:latin typeface="Tahoma" panose="020B0604030504040204" pitchFamily="34" charset="0"/>
              <a:ea typeface="Tahoma" panose="020B0604030504040204" pitchFamily="34" charset="0"/>
              <a:cs typeface="Tahoma" panose="020B0604030504040204" pitchFamily="34" charset="0"/>
            </a:rPr>
            <a:t>Nieważne postanowienia umowne zastrzegające prawo rozwiązania lub zmiany stosunku prawnego na wypadek upadłości lub na wpadek zgłoszenia wniosku o ogłoszenie upadłości</a:t>
          </a:r>
          <a:endParaRPr lang="pl-PL"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5E232F36-8413-4E44-95BA-56199C554744}" type="parTrans" cxnId="{8FC24C23-C6FE-4AD9-9E9B-7B4AC5E8B30F}">
      <dgm:prSet/>
      <dgm:spPr/>
      <dgm:t>
        <a:bodyPr/>
        <a:lstStyle/>
        <a:p>
          <a:endParaRPr lang="pl-PL"/>
        </a:p>
      </dgm:t>
    </dgm:pt>
    <dgm:pt modelId="{8DBFA76C-F7A5-45A1-90C7-B03D6C43D955}" type="sibTrans" cxnId="{8FC24C23-C6FE-4AD9-9E9B-7B4AC5E8B30F}">
      <dgm:prSet/>
      <dgm:spPr/>
      <dgm:t>
        <a:bodyPr/>
        <a:lstStyle/>
        <a:p>
          <a:endParaRPr lang="pl-PL"/>
        </a:p>
      </dgm:t>
    </dgm:pt>
    <dgm:pt modelId="{FC9B54F1-0851-4B26-B8A4-5F9DD9BBCB09}">
      <dgm:prSet custT="1"/>
      <dgm:spPr>
        <a:solidFill>
          <a:schemeClr val="accent2">
            <a:lumMod val="20000"/>
            <a:lumOff val="80000"/>
          </a:schemeClr>
        </a:solidFill>
      </dgm:spPr>
      <dgm:t>
        <a:bodyPr/>
        <a:lstStyle/>
        <a:p>
          <a:pPr rtl="0"/>
          <a:r>
            <a:rPr lang="pl-PL" sz="1200" dirty="0" smtClean="0">
              <a:solidFill>
                <a:schemeClr val="tx2"/>
              </a:solidFill>
              <a:latin typeface="Tahoma" panose="020B0604030504040204" pitchFamily="34" charset="0"/>
              <a:ea typeface="Tahoma" panose="020B0604030504040204" pitchFamily="34" charset="0"/>
              <a:cs typeface="Tahoma" panose="020B0604030504040204" pitchFamily="34" charset="0"/>
            </a:rPr>
            <a:t>Wymagalność zobowiązań pieniężnych upadłego</a:t>
          </a:r>
          <a:endParaRPr lang="pl-PL"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62D126AB-C8BB-457A-86E5-CA6104B7F41B}" type="parTrans" cxnId="{8DB65221-91B9-4555-B687-B6046891269C}">
      <dgm:prSet/>
      <dgm:spPr/>
      <dgm:t>
        <a:bodyPr/>
        <a:lstStyle/>
        <a:p>
          <a:endParaRPr lang="pl-PL"/>
        </a:p>
      </dgm:t>
    </dgm:pt>
    <dgm:pt modelId="{F7D4237D-386C-441E-B94C-8413B98FE6BE}" type="sibTrans" cxnId="{8DB65221-91B9-4555-B687-B6046891269C}">
      <dgm:prSet/>
      <dgm:spPr/>
      <dgm:t>
        <a:bodyPr/>
        <a:lstStyle/>
        <a:p>
          <a:endParaRPr lang="pl-PL"/>
        </a:p>
      </dgm:t>
    </dgm:pt>
    <dgm:pt modelId="{9C04469C-D095-45AD-97CD-03802117BDD7}">
      <dgm:prSet custT="1"/>
      <dgm:spPr>
        <a:solidFill>
          <a:schemeClr val="accent3">
            <a:lumMod val="20000"/>
            <a:lumOff val="80000"/>
          </a:schemeClr>
        </a:solidFill>
      </dgm:spPr>
      <dgm:t>
        <a:bodyPr/>
        <a:lstStyle/>
        <a:p>
          <a:pPr rtl="0"/>
          <a:r>
            <a:rPr lang="pl-PL" sz="1200" dirty="0" smtClean="0">
              <a:solidFill>
                <a:schemeClr val="tx2"/>
              </a:solidFill>
              <a:latin typeface="Tahoma" panose="020B0604030504040204" pitchFamily="34" charset="0"/>
              <a:ea typeface="Tahoma" panose="020B0604030504040204" pitchFamily="34" charset="0"/>
              <a:cs typeface="Tahoma" panose="020B0604030504040204" pitchFamily="34" charset="0"/>
            </a:rPr>
            <a:t>Zamiana zobowiązań majątkowych niepieniężnych na zobowiązania pieniężne</a:t>
          </a:r>
          <a:endParaRPr lang="pl-PL"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6300ABBB-0DBE-415F-9E95-6A6C830CDE1D}" type="parTrans" cxnId="{0E1CE114-B440-427E-9591-1F96010C8728}">
      <dgm:prSet/>
      <dgm:spPr/>
      <dgm:t>
        <a:bodyPr/>
        <a:lstStyle/>
        <a:p>
          <a:endParaRPr lang="pl-PL"/>
        </a:p>
      </dgm:t>
    </dgm:pt>
    <dgm:pt modelId="{EF4B6E26-C1C4-426F-934B-14555926EB27}" type="sibTrans" cxnId="{0E1CE114-B440-427E-9591-1F96010C8728}">
      <dgm:prSet/>
      <dgm:spPr/>
      <dgm:t>
        <a:bodyPr/>
        <a:lstStyle/>
        <a:p>
          <a:endParaRPr lang="pl-PL"/>
        </a:p>
      </dgm:t>
    </dgm:pt>
    <dgm:pt modelId="{512B8936-7568-4394-81BE-BBA92F3694AB}">
      <dgm:prSet custT="1"/>
      <dgm:spPr>
        <a:solidFill>
          <a:schemeClr val="accent4">
            <a:lumMod val="20000"/>
            <a:lumOff val="80000"/>
          </a:schemeClr>
        </a:solidFill>
      </dgm:spPr>
      <dgm:t>
        <a:bodyPr/>
        <a:lstStyle/>
        <a:p>
          <a:pPr rtl="0"/>
          <a:r>
            <a:rPr lang="pl-PL" sz="1200" dirty="0" smtClean="0">
              <a:solidFill>
                <a:schemeClr val="tx2"/>
              </a:solidFill>
              <a:latin typeface="Tahoma" panose="020B0604030504040204" pitchFamily="34" charset="0"/>
              <a:ea typeface="Tahoma" panose="020B0604030504040204" pitchFamily="34" charset="0"/>
              <a:cs typeface="Tahoma" panose="020B0604030504040204" pitchFamily="34" charset="0"/>
            </a:rPr>
            <a:t>Odsetki od zobowiązań upadłego</a:t>
          </a:r>
          <a:endParaRPr lang="pl-PL"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F31BEFE1-A0F1-43BB-9461-964DEC470D82}" type="parTrans" cxnId="{C11C478B-0785-4ED7-8C92-D8BAF6C46AE0}">
      <dgm:prSet/>
      <dgm:spPr/>
      <dgm:t>
        <a:bodyPr/>
        <a:lstStyle/>
        <a:p>
          <a:endParaRPr lang="pl-PL"/>
        </a:p>
      </dgm:t>
    </dgm:pt>
    <dgm:pt modelId="{4EA9F9EF-A7B9-46DD-9E97-ECEC2818C447}" type="sibTrans" cxnId="{C11C478B-0785-4ED7-8C92-D8BAF6C46AE0}">
      <dgm:prSet/>
      <dgm:spPr/>
      <dgm:t>
        <a:bodyPr/>
        <a:lstStyle/>
        <a:p>
          <a:endParaRPr lang="pl-PL"/>
        </a:p>
      </dgm:t>
    </dgm:pt>
    <dgm:pt modelId="{CCE3B77F-4CA6-4323-9A08-4B2EE8047FBA}">
      <dgm:prSet custT="1"/>
      <dgm:spPr>
        <a:solidFill>
          <a:schemeClr val="accent6">
            <a:lumMod val="20000"/>
            <a:lumOff val="80000"/>
          </a:schemeClr>
        </a:solidFill>
      </dgm:spPr>
      <dgm:t>
        <a:bodyPr/>
        <a:lstStyle/>
        <a:p>
          <a:pPr rtl="0"/>
          <a:r>
            <a:rPr lang="pl-PL" sz="1200" dirty="0" smtClean="0">
              <a:solidFill>
                <a:schemeClr val="tx2"/>
              </a:solidFill>
              <a:latin typeface="Tahoma" panose="020B0604030504040204" pitchFamily="34" charset="0"/>
              <a:ea typeface="Tahoma" panose="020B0604030504040204" pitchFamily="34" charset="0"/>
              <a:cs typeface="Tahoma" panose="020B0604030504040204" pitchFamily="34" charset="0"/>
            </a:rPr>
            <a:t>Możliwość potrącania należności przez wierzyciela</a:t>
          </a:r>
          <a:endParaRPr lang="pl-PL"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AB580E3C-7778-4738-81D1-B60A4C677523}" type="parTrans" cxnId="{6445D8CB-29DB-4340-8B2A-A8615BF2DA48}">
      <dgm:prSet/>
      <dgm:spPr/>
      <dgm:t>
        <a:bodyPr/>
        <a:lstStyle/>
        <a:p>
          <a:endParaRPr lang="pl-PL"/>
        </a:p>
      </dgm:t>
    </dgm:pt>
    <dgm:pt modelId="{B9FCBEA6-4B91-46D0-A8BF-0D2DD95BE239}" type="sibTrans" cxnId="{6445D8CB-29DB-4340-8B2A-A8615BF2DA48}">
      <dgm:prSet/>
      <dgm:spPr/>
      <dgm:t>
        <a:bodyPr/>
        <a:lstStyle/>
        <a:p>
          <a:endParaRPr lang="pl-PL"/>
        </a:p>
      </dgm:t>
    </dgm:pt>
    <dgm:pt modelId="{B4CE1759-F6AF-4E5C-A61C-7FAF0673BD00}" type="pres">
      <dgm:prSet presAssocID="{43FDE2F8-5F20-4D99-87CE-4E55A71F8224}" presName="CompostProcess" presStyleCnt="0">
        <dgm:presLayoutVars>
          <dgm:dir/>
          <dgm:resizeHandles val="exact"/>
        </dgm:presLayoutVars>
      </dgm:prSet>
      <dgm:spPr/>
      <dgm:t>
        <a:bodyPr/>
        <a:lstStyle/>
        <a:p>
          <a:endParaRPr lang="pl-PL"/>
        </a:p>
      </dgm:t>
    </dgm:pt>
    <dgm:pt modelId="{16CB76E6-AA9B-4B1A-AB5F-2DCF1414D903}" type="pres">
      <dgm:prSet presAssocID="{43FDE2F8-5F20-4D99-87CE-4E55A71F8224}" presName="arrow" presStyleLbl="bgShp" presStyleIdx="0" presStyleCnt="1"/>
      <dgm:spPr/>
    </dgm:pt>
    <dgm:pt modelId="{3C216F9D-99DF-4312-9CBA-60F40674EF3E}" type="pres">
      <dgm:prSet presAssocID="{43FDE2F8-5F20-4D99-87CE-4E55A71F8224}" presName="linearProcess" presStyleCnt="0"/>
      <dgm:spPr/>
    </dgm:pt>
    <dgm:pt modelId="{02C958CA-1DFB-41A2-A965-C322C0A6F018}" type="pres">
      <dgm:prSet presAssocID="{775F05E4-8029-44D8-91E5-E87970CCC6DB}" presName="textNode" presStyleLbl="node1" presStyleIdx="0" presStyleCnt="6" custScaleX="146760" custScaleY="116633">
        <dgm:presLayoutVars>
          <dgm:bulletEnabled val="1"/>
        </dgm:presLayoutVars>
      </dgm:prSet>
      <dgm:spPr/>
      <dgm:t>
        <a:bodyPr/>
        <a:lstStyle/>
        <a:p>
          <a:endParaRPr lang="pl-PL"/>
        </a:p>
      </dgm:t>
    </dgm:pt>
    <dgm:pt modelId="{5DCD06B2-2907-4562-8127-6C51FD9A9EC2}" type="pres">
      <dgm:prSet presAssocID="{C34723FA-B7AA-4398-AE44-9DEDD5266FC5}" presName="sibTrans" presStyleCnt="0"/>
      <dgm:spPr/>
    </dgm:pt>
    <dgm:pt modelId="{F5AD4456-B0C7-4230-B447-E8F0B1E1B60B}" type="pres">
      <dgm:prSet presAssocID="{1FF2CB00-1F83-4717-B5FD-EAC0A9BF0433}" presName="textNode" presStyleLbl="node1" presStyleIdx="1" presStyleCnt="6" custScaleX="223494" custScaleY="116633">
        <dgm:presLayoutVars>
          <dgm:bulletEnabled val="1"/>
        </dgm:presLayoutVars>
      </dgm:prSet>
      <dgm:spPr/>
      <dgm:t>
        <a:bodyPr/>
        <a:lstStyle/>
        <a:p>
          <a:endParaRPr lang="pl-PL"/>
        </a:p>
      </dgm:t>
    </dgm:pt>
    <dgm:pt modelId="{903190B9-D4FE-454E-B5B3-5C936A7BE629}" type="pres">
      <dgm:prSet presAssocID="{8DBFA76C-F7A5-45A1-90C7-B03D6C43D955}" presName="sibTrans" presStyleCnt="0"/>
      <dgm:spPr/>
    </dgm:pt>
    <dgm:pt modelId="{CFF27790-993F-4C15-9C25-479E2C71E038}" type="pres">
      <dgm:prSet presAssocID="{FC9B54F1-0851-4B26-B8A4-5F9DD9BBCB09}" presName="textNode" presStyleLbl="node1" presStyleIdx="2" presStyleCnt="6" custScaleX="146760" custScaleY="116633">
        <dgm:presLayoutVars>
          <dgm:bulletEnabled val="1"/>
        </dgm:presLayoutVars>
      </dgm:prSet>
      <dgm:spPr/>
      <dgm:t>
        <a:bodyPr/>
        <a:lstStyle/>
        <a:p>
          <a:endParaRPr lang="pl-PL"/>
        </a:p>
      </dgm:t>
    </dgm:pt>
    <dgm:pt modelId="{241B8D54-1875-4129-9620-A9AF93783B14}" type="pres">
      <dgm:prSet presAssocID="{F7D4237D-386C-441E-B94C-8413B98FE6BE}" presName="sibTrans" presStyleCnt="0"/>
      <dgm:spPr/>
    </dgm:pt>
    <dgm:pt modelId="{095F5B88-886E-4A6D-8807-B7D5CF881E13}" type="pres">
      <dgm:prSet presAssocID="{9C04469C-D095-45AD-97CD-03802117BDD7}" presName="textNode" presStyleLbl="node1" presStyleIdx="3" presStyleCnt="6" custScaleX="146760" custScaleY="116633">
        <dgm:presLayoutVars>
          <dgm:bulletEnabled val="1"/>
        </dgm:presLayoutVars>
      </dgm:prSet>
      <dgm:spPr/>
      <dgm:t>
        <a:bodyPr/>
        <a:lstStyle/>
        <a:p>
          <a:endParaRPr lang="pl-PL"/>
        </a:p>
      </dgm:t>
    </dgm:pt>
    <dgm:pt modelId="{5253A2DC-DFA9-44D4-A7D1-F4D2E74FA241}" type="pres">
      <dgm:prSet presAssocID="{EF4B6E26-C1C4-426F-934B-14555926EB27}" presName="sibTrans" presStyleCnt="0"/>
      <dgm:spPr/>
    </dgm:pt>
    <dgm:pt modelId="{DDA7C1FC-B716-4C3A-AFBB-85BE5903DEE8}" type="pres">
      <dgm:prSet presAssocID="{512B8936-7568-4394-81BE-BBA92F3694AB}" presName="textNode" presStyleLbl="node1" presStyleIdx="4" presStyleCnt="6" custScaleX="146760" custScaleY="116633">
        <dgm:presLayoutVars>
          <dgm:bulletEnabled val="1"/>
        </dgm:presLayoutVars>
      </dgm:prSet>
      <dgm:spPr/>
      <dgm:t>
        <a:bodyPr/>
        <a:lstStyle/>
        <a:p>
          <a:endParaRPr lang="pl-PL"/>
        </a:p>
      </dgm:t>
    </dgm:pt>
    <dgm:pt modelId="{9AD249C8-F448-4D3B-8874-D041EF5F7848}" type="pres">
      <dgm:prSet presAssocID="{4EA9F9EF-A7B9-46DD-9E97-ECEC2818C447}" presName="sibTrans" presStyleCnt="0"/>
      <dgm:spPr/>
    </dgm:pt>
    <dgm:pt modelId="{DD5DA986-91BC-454D-B9B7-BE40DB9F14FC}" type="pres">
      <dgm:prSet presAssocID="{CCE3B77F-4CA6-4323-9A08-4B2EE8047FBA}" presName="textNode" presStyleLbl="node1" presStyleIdx="5" presStyleCnt="6" custScaleX="146760" custScaleY="116633">
        <dgm:presLayoutVars>
          <dgm:bulletEnabled val="1"/>
        </dgm:presLayoutVars>
      </dgm:prSet>
      <dgm:spPr/>
      <dgm:t>
        <a:bodyPr/>
        <a:lstStyle/>
        <a:p>
          <a:endParaRPr lang="pl-PL"/>
        </a:p>
      </dgm:t>
    </dgm:pt>
  </dgm:ptLst>
  <dgm:cxnLst>
    <dgm:cxn modelId="{347EDD3D-36F7-48F7-BE73-CDA948FFAAE6}" type="presOf" srcId="{9C04469C-D095-45AD-97CD-03802117BDD7}" destId="{095F5B88-886E-4A6D-8807-B7D5CF881E13}" srcOrd="0" destOrd="0" presId="urn:microsoft.com/office/officeart/2005/8/layout/hProcess9"/>
    <dgm:cxn modelId="{08CE1493-9466-4CB6-8F0C-6EC711A0ECB7}" type="presOf" srcId="{1FF2CB00-1F83-4717-B5FD-EAC0A9BF0433}" destId="{F5AD4456-B0C7-4230-B447-E8F0B1E1B60B}" srcOrd="0" destOrd="0" presId="urn:microsoft.com/office/officeart/2005/8/layout/hProcess9"/>
    <dgm:cxn modelId="{0E1CE114-B440-427E-9591-1F96010C8728}" srcId="{43FDE2F8-5F20-4D99-87CE-4E55A71F8224}" destId="{9C04469C-D095-45AD-97CD-03802117BDD7}" srcOrd="3" destOrd="0" parTransId="{6300ABBB-0DBE-415F-9E95-6A6C830CDE1D}" sibTransId="{EF4B6E26-C1C4-426F-934B-14555926EB27}"/>
    <dgm:cxn modelId="{C11C478B-0785-4ED7-8C92-D8BAF6C46AE0}" srcId="{43FDE2F8-5F20-4D99-87CE-4E55A71F8224}" destId="{512B8936-7568-4394-81BE-BBA92F3694AB}" srcOrd="4" destOrd="0" parTransId="{F31BEFE1-A0F1-43BB-9461-964DEC470D82}" sibTransId="{4EA9F9EF-A7B9-46DD-9E97-ECEC2818C447}"/>
    <dgm:cxn modelId="{8FC24C23-C6FE-4AD9-9E9B-7B4AC5E8B30F}" srcId="{43FDE2F8-5F20-4D99-87CE-4E55A71F8224}" destId="{1FF2CB00-1F83-4717-B5FD-EAC0A9BF0433}" srcOrd="1" destOrd="0" parTransId="{5E232F36-8413-4E44-95BA-56199C554744}" sibTransId="{8DBFA76C-F7A5-45A1-90C7-B03D6C43D955}"/>
    <dgm:cxn modelId="{6E467E52-FD74-4150-8F37-E3209869253F}" type="presOf" srcId="{CCE3B77F-4CA6-4323-9A08-4B2EE8047FBA}" destId="{DD5DA986-91BC-454D-B9B7-BE40DB9F14FC}" srcOrd="0" destOrd="0" presId="urn:microsoft.com/office/officeart/2005/8/layout/hProcess9"/>
    <dgm:cxn modelId="{2628A1C2-762F-4A38-8572-3DDF828D2D4E}" type="presOf" srcId="{512B8936-7568-4394-81BE-BBA92F3694AB}" destId="{DDA7C1FC-B716-4C3A-AFBB-85BE5903DEE8}" srcOrd="0" destOrd="0" presId="urn:microsoft.com/office/officeart/2005/8/layout/hProcess9"/>
    <dgm:cxn modelId="{177E2678-FA9B-42AD-A31A-01A511C0EF36}" type="presOf" srcId="{43FDE2F8-5F20-4D99-87CE-4E55A71F8224}" destId="{B4CE1759-F6AF-4E5C-A61C-7FAF0673BD00}" srcOrd="0" destOrd="0" presId="urn:microsoft.com/office/officeart/2005/8/layout/hProcess9"/>
    <dgm:cxn modelId="{4149D371-92E1-49AC-8E1F-9466BFF86675}" type="presOf" srcId="{775F05E4-8029-44D8-91E5-E87970CCC6DB}" destId="{02C958CA-1DFB-41A2-A965-C322C0A6F018}" srcOrd="0" destOrd="0" presId="urn:microsoft.com/office/officeart/2005/8/layout/hProcess9"/>
    <dgm:cxn modelId="{B598310E-A85F-4C6E-AEC2-6F2E35E61D11}" type="presOf" srcId="{FC9B54F1-0851-4B26-B8A4-5F9DD9BBCB09}" destId="{CFF27790-993F-4C15-9C25-479E2C71E038}" srcOrd="0" destOrd="0" presId="urn:microsoft.com/office/officeart/2005/8/layout/hProcess9"/>
    <dgm:cxn modelId="{8DB65221-91B9-4555-B687-B6046891269C}" srcId="{43FDE2F8-5F20-4D99-87CE-4E55A71F8224}" destId="{FC9B54F1-0851-4B26-B8A4-5F9DD9BBCB09}" srcOrd="2" destOrd="0" parTransId="{62D126AB-C8BB-457A-86E5-CA6104B7F41B}" sibTransId="{F7D4237D-386C-441E-B94C-8413B98FE6BE}"/>
    <dgm:cxn modelId="{E60B4188-DF75-4E4E-B370-2AFF1B1AEEEE}" srcId="{43FDE2F8-5F20-4D99-87CE-4E55A71F8224}" destId="{775F05E4-8029-44D8-91E5-E87970CCC6DB}" srcOrd="0" destOrd="0" parTransId="{FECA2A25-5F7E-4A91-A9A3-27A1E911D615}" sibTransId="{C34723FA-B7AA-4398-AE44-9DEDD5266FC5}"/>
    <dgm:cxn modelId="{6445D8CB-29DB-4340-8B2A-A8615BF2DA48}" srcId="{43FDE2F8-5F20-4D99-87CE-4E55A71F8224}" destId="{CCE3B77F-4CA6-4323-9A08-4B2EE8047FBA}" srcOrd="5" destOrd="0" parTransId="{AB580E3C-7778-4738-81D1-B60A4C677523}" sibTransId="{B9FCBEA6-4B91-46D0-A8BF-0D2DD95BE239}"/>
    <dgm:cxn modelId="{38FBE942-677F-4434-8B46-AFB873877685}" type="presParOf" srcId="{B4CE1759-F6AF-4E5C-A61C-7FAF0673BD00}" destId="{16CB76E6-AA9B-4B1A-AB5F-2DCF1414D903}" srcOrd="0" destOrd="0" presId="urn:microsoft.com/office/officeart/2005/8/layout/hProcess9"/>
    <dgm:cxn modelId="{BB59A8ED-D3D9-4F82-81DF-F0EFA3F284D3}" type="presParOf" srcId="{B4CE1759-F6AF-4E5C-A61C-7FAF0673BD00}" destId="{3C216F9D-99DF-4312-9CBA-60F40674EF3E}" srcOrd="1" destOrd="0" presId="urn:microsoft.com/office/officeart/2005/8/layout/hProcess9"/>
    <dgm:cxn modelId="{763C3722-4A61-43F5-989C-D2E958B6BBBF}" type="presParOf" srcId="{3C216F9D-99DF-4312-9CBA-60F40674EF3E}" destId="{02C958CA-1DFB-41A2-A965-C322C0A6F018}" srcOrd="0" destOrd="0" presId="urn:microsoft.com/office/officeart/2005/8/layout/hProcess9"/>
    <dgm:cxn modelId="{91583DD3-1E81-48B7-BB9D-13A2C1279F94}" type="presParOf" srcId="{3C216F9D-99DF-4312-9CBA-60F40674EF3E}" destId="{5DCD06B2-2907-4562-8127-6C51FD9A9EC2}" srcOrd="1" destOrd="0" presId="urn:microsoft.com/office/officeart/2005/8/layout/hProcess9"/>
    <dgm:cxn modelId="{C2CE8FF3-03B6-489C-9CF1-6911B0C02F28}" type="presParOf" srcId="{3C216F9D-99DF-4312-9CBA-60F40674EF3E}" destId="{F5AD4456-B0C7-4230-B447-E8F0B1E1B60B}" srcOrd="2" destOrd="0" presId="urn:microsoft.com/office/officeart/2005/8/layout/hProcess9"/>
    <dgm:cxn modelId="{C596223E-2F54-4612-A92B-AEFEE9D6B9DA}" type="presParOf" srcId="{3C216F9D-99DF-4312-9CBA-60F40674EF3E}" destId="{903190B9-D4FE-454E-B5B3-5C936A7BE629}" srcOrd="3" destOrd="0" presId="urn:microsoft.com/office/officeart/2005/8/layout/hProcess9"/>
    <dgm:cxn modelId="{661A5A16-6867-4A2E-A7E8-DEBDD971AB46}" type="presParOf" srcId="{3C216F9D-99DF-4312-9CBA-60F40674EF3E}" destId="{CFF27790-993F-4C15-9C25-479E2C71E038}" srcOrd="4" destOrd="0" presId="urn:microsoft.com/office/officeart/2005/8/layout/hProcess9"/>
    <dgm:cxn modelId="{8C983627-13AF-4D77-BE83-83ECE163E82E}" type="presParOf" srcId="{3C216F9D-99DF-4312-9CBA-60F40674EF3E}" destId="{241B8D54-1875-4129-9620-A9AF93783B14}" srcOrd="5" destOrd="0" presId="urn:microsoft.com/office/officeart/2005/8/layout/hProcess9"/>
    <dgm:cxn modelId="{D3E7BE40-D365-48D5-94A8-694C9585FC64}" type="presParOf" srcId="{3C216F9D-99DF-4312-9CBA-60F40674EF3E}" destId="{095F5B88-886E-4A6D-8807-B7D5CF881E13}" srcOrd="6" destOrd="0" presId="urn:microsoft.com/office/officeart/2005/8/layout/hProcess9"/>
    <dgm:cxn modelId="{1376BF53-45BF-44F3-B8BF-082403D60E7A}" type="presParOf" srcId="{3C216F9D-99DF-4312-9CBA-60F40674EF3E}" destId="{5253A2DC-DFA9-44D4-A7D1-F4D2E74FA241}" srcOrd="7" destOrd="0" presId="urn:microsoft.com/office/officeart/2005/8/layout/hProcess9"/>
    <dgm:cxn modelId="{E140FEF6-805E-40D4-844A-F5B799F1BCE6}" type="presParOf" srcId="{3C216F9D-99DF-4312-9CBA-60F40674EF3E}" destId="{DDA7C1FC-B716-4C3A-AFBB-85BE5903DEE8}" srcOrd="8" destOrd="0" presId="urn:microsoft.com/office/officeart/2005/8/layout/hProcess9"/>
    <dgm:cxn modelId="{7E5D4ED6-8161-44F2-BC9A-5745500C8A6C}" type="presParOf" srcId="{3C216F9D-99DF-4312-9CBA-60F40674EF3E}" destId="{9AD249C8-F448-4D3B-8874-D041EF5F7848}" srcOrd="9" destOrd="0" presId="urn:microsoft.com/office/officeart/2005/8/layout/hProcess9"/>
    <dgm:cxn modelId="{9D57D760-6F24-4D0A-9F36-62574DEC793E}" type="presParOf" srcId="{3C216F9D-99DF-4312-9CBA-60F40674EF3E}" destId="{DD5DA986-91BC-454D-B9B7-BE40DB9F14FC}"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E07DF4-2DD4-4B56-A98B-759DDFCFB71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l-PL"/>
        </a:p>
      </dgm:t>
    </dgm:pt>
    <dgm:pt modelId="{5CBACA23-97E4-4351-AE5A-E7B9CF7ECE00}">
      <dgm:prSet/>
      <dgm:spPr>
        <a:solidFill>
          <a:schemeClr val="bg2"/>
        </a:solidFill>
      </dgm:spPr>
      <dgm:t>
        <a:bodyPr/>
        <a:lstStyle/>
        <a:p>
          <a:pPr rtl="0"/>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Wykonywanie umów wzajemnych</a:t>
          </a:r>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A8C239F5-475C-4303-A224-F5E8E09433DF}" type="parTrans" cxnId="{EC80F596-458F-4E76-B3C2-D2FD840EF2CD}">
      <dgm:prSet/>
      <dgm:spPr/>
      <dgm:t>
        <a:bodyPr/>
        <a:lstStyle/>
        <a:p>
          <a:endParaRPr lang="pl-PL"/>
        </a:p>
      </dgm:t>
    </dgm:pt>
    <dgm:pt modelId="{00F7C2DD-C13B-4D7E-84F5-8F62C14448CA}" type="sibTrans" cxnId="{EC80F596-458F-4E76-B3C2-D2FD840EF2CD}">
      <dgm:prSet/>
      <dgm:spPr/>
      <dgm:t>
        <a:bodyPr/>
        <a:lstStyle/>
        <a:p>
          <a:endParaRPr lang="pl-PL"/>
        </a:p>
      </dgm:t>
    </dgm:pt>
    <dgm:pt modelId="{C8074368-38A8-4C80-A4BE-2F4D6E932968}">
      <dgm:prSet/>
      <dgm:spPr>
        <a:solidFill>
          <a:schemeClr val="accent1">
            <a:lumMod val="20000"/>
            <a:lumOff val="80000"/>
          </a:schemeClr>
        </a:solidFill>
      </dgm:spPr>
      <dgm:t>
        <a:bodyPr/>
        <a:lstStyle/>
        <a:p>
          <a:pPr rtl="0"/>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wygaśnięcie lub rozwiązanie szeregu typów umów</a:t>
          </a:r>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9A5B8152-3C6D-4CF3-A835-5A96F1913DAC}" type="parTrans" cxnId="{80A60674-6196-4443-BA0D-B6048180BAC9}">
      <dgm:prSet/>
      <dgm:spPr/>
      <dgm:t>
        <a:bodyPr/>
        <a:lstStyle/>
        <a:p>
          <a:endParaRPr lang="pl-PL"/>
        </a:p>
      </dgm:t>
    </dgm:pt>
    <dgm:pt modelId="{B9B5CE40-1A13-4416-901E-A69B2EA9C8DA}" type="sibTrans" cxnId="{80A60674-6196-4443-BA0D-B6048180BAC9}">
      <dgm:prSet/>
      <dgm:spPr/>
      <dgm:t>
        <a:bodyPr/>
        <a:lstStyle/>
        <a:p>
          <a:endParaRPr lang="pl-PL"/>
        </a:p>
      </dgm:t>
    </dgm:pt>
    <dgm:pt modelId="{A5816180-F9BC-4D2D-AD57-D8BFCDD3BE94}">
      <dgm:prSet/>
      <dgm:spPr>
        <a:solidFill>
          <a:schemeClr val="accent2">
            <a:lumMod val="20000"/>
            <a:lumOff val="80000"/>
          </a:schemeClr>
        </a:solidFill>
      </dgm:spPr>
      <dgm:t>
        <a:bodyPr/>
        <a:lstStyle/>
        <a:p>
          <a:pPr rtl="0"/>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Spadek nabyty przez upadłego wchodzi w skład masy upadłości</a:t>
          </a:r>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0223098A-B404-40FF-96F5-0E079913E1F7}" type="parTrans" cxnId="{A147AEF9-0D39-4493-8955-E7AA414C35BC}">
      <dgm:prSet/>
      <dgm:spPr/>
      <dgm:t>
        <a:bodyPr/>
        <a:lstStyle/>
        <a:p>
          <a:endParaRPr lang="pl-PL"/>
        </a:p>
      </dgm:t>
    </dgm:pt>
    <dgm:pt modelId="{5A32DF98-5C8D-4D1C-AF68-CDDC447D46E9}" type="sibTrans" cxnId="{A147AEF9-0D39-4493-8955-E7AA414C35BC}">
      <dgm:prSet/>
      <dgm:spPr/>
      <dgm:t>
        <a:bodyPr/>
        <a:lstStyle/>
        <a:p>
          <a:endParaRPr lang="pl-PL"/>
        </a:p>
      </dgm:t>
    </dgm:pt>
    <dgm:pt modelId="{7F534DAE-4B99-48AA-80B3-DCD7D74C337D}">
      <dgm:prSet/>
      <dgm:spPr>
        <a:solidFill>
          <a:schemeClr val="accent4">
            <a:lumMod val="20000"/>
            <a:lumOff val="80000"/>
          </a:schemeClr>
        </a:solidFill>
      </dgm:spPr>
      <dgm:t>
        <a:bodyPr/>
        <a:lstStyle/>
        <a:p>
          <a:pPr rtl="0"/>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Rozdzielność majątkowa małżonków</a:t>
          </a:r>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21B51F21-B5E6-40EE-943F-02BE3F49E2BF}" type="parTrans" cxnId="{41C9FD06-158B-4928-9C8C-D79DA10AC3DE}">
      <dgm:prSet/>
      <dgm:spPr/>
      <dgm:t>
        <a:bodyPr/>
        <a:lstStyle/>
        <a:p>
          <a:endParaRPr lang="pl-PL"/>
        </a:p>
      </dgm:t>
    </dgm:pt>
    <dgm:pt modelId="{90C07FDD-E7E1-40CD-B66C-1F1910F58A62}" type="sibTrans" cxnId="{41C9FD06-158B-4928-9C8C-D79DA10AC3DE}">
      <dgm:prSet/>
      <dgm:spPr/>
      <dgm:t>
        <a:bodyPr/>
        <a:lstStyle/>
        <a:p>
          <a:endParaRPr lang="pl-PL"/>
        </a:p>
      </dgm:t>
    </dgm:pt>
    <dgm:pt modelId="{BF1EA43E-6308-4470-B15A-6543125C3B2E}">
      <dgm:prSet/>
      <dgm:spPr>
        <a:solidFill>
          <a:schemeClr val="accent6">
            <a:lumMod val="20000"/>
            <a:lumOff val="80000"/>
          </a:schemeClr>
        </a:solidFill>
      </dgm:spPr>
      <dgm:t>
        <a:bodyPr/>
        <a:lstStyle/>
        <a:p>
          <a:pPr rtl="0"/>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Bezskuteczność czynności prawnych upadłego</a:t>
          </a:r>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50FF9C92-8681-438B-9337-90830FA551B9}" type="parTrans" cxnId="{C733C159-F6DD-4C37-8947-E164EFE960A0}">
      <dgm:prSet/>
      <dgm:spPr/>
      <dgm:t>
        <a:bodyPr/>
        <a:lstStyle/>
        <a:p>
          <a:endParaRPr lang="pl-PL"/>
        </a:p>
      </dgm:t>
    </dgm:pt>
    <dgm:pt modelId="{E4FC8564-C060-42A7-BB47-1B929577E55F}" type="sibTrans" cxnId="{C733C159-F6DD-4C37-8947-E164EFE960A0}">
      <dgm:prSet/>
      <dgm:spPr/>
      <dgm:t>
        <a:bodyPr/>
        <a:lstStyle/>
        <a:p>
          <a:endParaRPr lang="pl-PL"/>
        </a:p>
      </dgm:t>
    </dgm:pt>
    <dgm:pt modelId="{8C0CBD32-8CCE-4154-9ADB-5387198FC42C}">
      <dgm:prSet/>
      <dgm:spPr>
        <a:solidFill>
          <a:schemeClr val="accent5">
            <a:lumMod val="20000"/>
            <a:lumOff val="80000"/>
          </a:schemeClr>
        </a:solidFill>
      </dgm:spPr>
      <dgm:t>
        <a:bodyPr/>
        <a:lstStyle/>
        <a:p>
          <a:pPr rtl="0"/>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Prowadzenie postępowań sądowych i egzekucyjnych upadłego</a:t>
          </a:r>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EADAFF57-91CF-43A6-901B-65CDD8AF7AC4}" type="parTrans" cxnId="{BB97D638-8C38-419E-82C0-D024129A1F56}">
      <dgm:prSet/>
      <dgm:spPr/>
      <dgm:t>
        <a:bodyPr/>
        <a:lstStyle/>
        <a:p>
          <a:endParaRPr lang="pl-PL"/>
        </a:p>
      </dgm:t>
    </dgm:pt>
    <dgm:pt modelId="{F0A38D62-712E-4CCD-9628-A11B977A6C8B}" type="sibTrans" cxnId="{BB97D638-8C38-419E-82C0-D024129A1F56}">
      <dgm:prSet/>
      <dgm:spPr/>
      <dgm:t>
        <a:bodyPr/>
        <a:lstStyle/>
        <a:p>
          <a:endParaRPr lang="pl-PL"/>
        </a:p>
      </dgm:t>
    </dgm:pt>
    <dgm:pt modelId="{68447592-B386-436A-9D4D-3A625BF65A22}" type="pres">
      <dgm:prSet presAssocID="{85E07DF4-2DD4-4B56-A98B-759DDFCFB713}" presName="CompostProcess" presStyleCnt="0">
        <dgm:presLayoutVars>
          <dgm:dir/>
          <dgm:resizeHandles val="exact"/>
        </dgm:presLayoutVars>
      </dgm:prSet>
      <dgm:spPr/>
      <dgm:t>
        <a:bodyPr/>
        <a:lstStyle/>
        <a:p>
          <a:endParaRPr lang="pl-PL"/>
        </a:p>
      </dgm:t>
    </dgm:pt>
    <dgm:pt modelId="{D41857AD-7DCC-4B06-8FF4-4C77D132BC60}" type="pres">
      <dgm:prSet presAssocID="{85E07DF4-2DD4-4B56-A98B-759DDFCFB713}" presName="arrow" presStyleLbl="bgShp" presStyleIdx="0" presStyleCnt="1"/>
      <dgm:spPr/>
    </dgm:pt>
    <dgm:pt modelId="{71E627EE-8D64-4E43-A330-92B14B59BD2C}" type="pres">
      <dgm:prSet presAssocID="{85E07DF4-2DD4-4B56-A98B-759DDFCFB713}" presName="linearProcess" presStyleCnt="0"/>
      <dgm:spPr/>
    </dgm:pt>
    <dgm:pt modelId="{4F911F33-F478-4AC4-BF8E-1FD39DD5EED1}" type="pres">
      <dgm:prSet presAssocID="{5CBACA23-97E4-4351-AE5A-E7B9CF7ECE00}" presName="textNode" presStyleLbl="node1" presStyleIdx="0" presStyleCnt="6">
        <dgm:presLayoutVars>
          <dgm:bulletEnabled val="1"/>
        </dgm:presLayoutVars>
      </dgm:prSet>
      <dgm:spPr/>
      <dgm:t>
        <a:bodyPr/>
        <a:lstStyle/>
        <a:p>
          <a:endParaRPr lang="pl-PL"/>
        </a:p>
      </dgm:t>
    </dgm:pt>
    <dgm:pt modelId="{9192417B-507D-421F-9A57-789F95B847CE}" type="pres">
      <dgm:prSet presAssocID="{00F7C2DD-C13B-4D7E-84F5-8F62C14448CA}" presName="sibTrans" presStyleCnt="0"/>
      <dgm:spPr/>
    </dgm:pt>
    <dgm:pt modelId="{4E5DC64C-0D2A-4ED3-A96E-5E49822A4B10}" type="pres">
      <dgm:prSet presAssocID="{C8074368-38A8-4C80-A4BE-2F4D6E932968}" presName="textNode" presStyleLbl="node1" presStyleIdx="1" presStyleCnt="6">
        <dgm:presLayoutVars>
          <dgm:bulletEnabled val="1"/>
        </dgm:presLayoutVars>
      </dgm:prSet>
      <dgm:spPr/>
      <dgm:t>
        <a:bodyPr/>
        <a:lstStyle/>
        <a:p>
          <a:endParaRPr lang="pl-PL"/>
        </a:p>
      </dgm:t>
    </dgm:pt>
    <dgm:pt modelId="{08DCABE6-2F2A-42A3-BDD2-487B6C3DC416}" type="pres">
      <dgm:prSet presAssocID="{B9B5CE40-1A13-4416-901E-A69B2EA9C8DA}" presName="sibTrans" presStyleCnt="0"/>
      <dgm:spPr/>
    </dgm:pt>
    <dgm:pt modelId="{ACD60CEB-8215-4FDB-ADDF-66964701FCD9}" type="pres">
      <dgm:prSet presAssocID="{A5816180-F9BC-4D2D-AD57-D8BFCDD3BE94}" presName="textNode" presStyleLbl="node1" presStyleIdx="2" presStyleCnt="6">
        <dgm:presLayoutVars>
          <dgm:bulletEnabled val="1"/>
        </dgm:presLayoutVars>
      </dgm:prSet>
      <dgm:spPr/>
      <dgm:t>
        <a:bodyPr/>
        <a:lstStyle/>
        <a:p>
          <a:endParaRPr lang="pl-PL"/>
        </a:p>
      </dgm:t>
    </dgm:pt>
    <dgm:pt modelId="{6B132465-D21D-4F4E-AD67-5C4B0B98B58A}" type="pres">
      <dgm:prSet presAssocID="{5A32DF98-5C8D-4D1C-AF68-CDDC447D46E9}" presName="sibTrans" presStyleCnt="0"/>
      <dgm:spPr/>
    </dgm:pt>
    <dgm:pt modelId="{EA2D6C59-0069-44F7-902E-91FC1BD95AC1}" type="pres">
      <dgm:prSet presAssocID="{7F534DAE-4B99-48AA-80B3-DCD7D74C337D}" presName="textNode" presStyleLbl="node1" presStyleIdx="3" presStyleCnt="6">
        <dgm:presLayoutVars>
          <dgm:bulletEnabled val="1"/>
        </dgm:presLayoutVars>
      </dgm:prSet>
      <dgm:spPr/>
      <dgm:t>
        <a:bodyPr/>
        <a:lstStyle/>
        <a:p>
          <a:endParaRPr lang="pl-PL"/>
        </a:p>
      </dgm:t>
    </dgm:pt>
    <dgm:pt modelId="{B28FC037-BC0E-42F0-A816-DFB6AA870A7D}" type="pres">
      <dgm:prSet presAssocID="{90C07FDD-E7E1-40CD-B66C-1F1910F58A62}" presName="sibTrans" presStyleCnt="0"/>
      <dgm:spPr/>
    </dgm:pt>
    <dgm:pt modelId="{1DE2CA04-9526-4D10-AB44-2C8404C688F7}" type="pres">
      <dgm:prSet presAssocID="{BF1EA43E-6308-4470-B15A-6543125C3B2E}" presName="textNode" presStyleLbl="node1" presStyleIdx="4" presStyleCnt="6">
        <dgm:presLayoutVars>
          <dgm:bulletEnabled val="1"/>
        </dgm:presLayoutVars>
      </dgm:prSet>
      <dgm:spPr/>
      <dgm:t>
        <a:bodyPr/>
        <a:lstStyle/>
        <a:p>
          <a:endParaRPr lang="pl-PL"/>
        </a:p>
      </dgm:t>
    </dgm:pt>
    <dgm:pt modelId="{AA89A7AD-8775-457F-8334-8C4AE42D3CB5}" type="pres">
      <dgm:prSet presAssocID="{E4FC8564-C060-42A7-BB47-1B929577E55F}" presName="sibTrans" presStyleCnt="0"/>
      <dgm:spPr/>
    </dgm:pt>
    <dgm:pt modelId="{9C08DBE4-787B-4E69-9E26-569746323A7F}" type="pres">
      <dgm:prSet presAssocID="{8C0CBD32-8CCE-4154-9ADB-5387198FC42C}" presName="textNode" presStyleLbl="node1" presStyleIdx="5" presStyleCnt="6">
        <dgm:presLayoutVars>
          <dgm:bulletEnabled val="1"/>
        </dgm:presLayoutVars>
      </dgm:prSet>
      <dgm:spPr/>
      <dgm:t>
        <a:bodyPr/>
        <a:lstStyle/>
        <a:p>
          <a:endParaRPr lang="pl-PL"/>
        </a:p>
      </dgm:t>
    </dgm:pt>
  </dgm:ptLst>
  <dgm:cxnLst>
    <dgm:cxn modelId="{80A60674-6196-4443-BA0D-B6048180BAC9}" srcId="{85E07DF4-2DD4-4B56-A98B-759DDFCFB713}" destId="{C8074368-38A8-4C80-A4BE-2F4D6E932968}" srcOrd="1" destOrd="0" parTransId="{9A5B8152-3C6D-4CF3-A835-5A96F1913DAC}" sibTransId="{B9B5CE40-1A13-4416-901E-A69B2EA9C8DA}"/>
    <dgm:cxn modelId="{3751EA90-543A-418F-9467-BDB39CAEF0FD}" type="presOf" srcId="{C8074368-38A8-4C80-A4BE-2F4D6E932968}" destId="{4E5DC64C-0D2A-4ED3-A96E-5E49822A4B10}" srcOrd="0" destOrd="0" presId="urn:microsoft.com/office/officeart/2005/8/layout/hProcess9"/>
    <dgm:cxn modelId="{41C9FD06-158B-4928-9C8C-D79DA10AC3DE}" srcId="{85E07DF4-2DD4-4B56-A98B-759DDFCFB713}" destId="{7F534DAE-4B99-48AA-80B3-DCD7D74C337D}" srcOrd="3" destOrd="0" parTransId="{21B51F21-B5E6-40EE-943F-02BE3F49E2BF}" sibTransId="{90C07FDD-E7E1-40CD-B66C-1F1910F58A62}"/>
    <dgm:cxn modelId="{44F9AF77-23CD-4240-89C4-74CDBD8844E1}" type="presOf" srcId="{BF1EA43E-6308-4470-B15A-6543125C3B2E}" destId="{1DE2CA04-9526-4D10-AB44-2C8404C688F7}" srcOrd="0" destOrd="0" presId="urn:microsoft.com/office/officeart/2005/8/layout/hProcess9"/>
    <dgm:cxn modelId="{58E0D569-CE9D-4C69-989E-922E4C1652AC}" type="presOf" srcId="{5CBACA23-97E4-4351-AE5A-E7B9CF7ECE00}" destId="{4F911F33-F478-4AC4-BF8E-1FD39DD5EED1}" srcOrd="0" destOrd="0" presId="urn:microsoft.com/office/officeart/2005/8/layout/hProcess9"/>
    <dgm:cxn modelId="{A147AEF9-0D39-4493-8955-E7AA414C35BC}" srcId="{85E07DF4-2DD4-4B56-A98B-759DDFCFB713}" destId="{A5816180-F9BC-4D2D-AD57-D8BFCDD3BE94}" srcOrd="2" destOrd="0" parTransId="{0223098A-B404-40FF-96F5-0E079913E1F7}" sibTransId="{5A32DF98-5C8D-4D1C-AF68-CDDC447D46E9}"/>
    <dgm:cxn modelId="{9FFBAB33-C69C-467A-B1D5-B63CF9AA1CBE}" type="presOf" srcId="{A5816180-F9BC-4D2D-AD57-D8BFCDD3BE94}" destId="{ACD60CEB-8215-4FDB-ADDF-66964701FCD9}" srcOrd="0" destOrd="0" presId="urn:microsoft.com/office/officeart/2005/8/layout/hProcess9"/>
    <dgm:cxn modelId="{05CB2450-3338-4046-B829-A1E6EDB0D062}" type="presOf" srcId="{7F534DAE-4B99-48AA-80B3-DCD7D74C337D}" destId="{EA2D6C59-0069-44F7-902E-91FC1BD95AC1}" srcOrd="0" destOrd="0" presId="urn:microsoft.com/office/officeart/2005/8/layout/hProcess9"/>
    <dgm:cxn modelId="{EC80F596-458F-4E76-B3C2-D2FD840EF2CD}" srcId="{85E07DF4-2DD4-4B56-A98B-759DDFCFB713}" destId="{5CBACA23-97E4-4351-AE5A-E7B9CF7ECE00}" srcOrd="0" destOrd="0" parTransId="{A8C239F5-475C-4303-A224-F5E8E09433DF}" sibTransId="{00F7C2DD-C13B-4D7E-84F5-8F62C14448CA}"/>
    <dgm:cxn modelId="{C733C159-F6DD-4C37-8947-E164EFE960A0}" srcId="{85E07DF4-2DD4-4B56-A98B-759DDFCFB713}" destId="{BF1EA43E-6308-4470-B15A-6543125C3B2E}" srcOrd="4" destOrd="0" parTransId="{50FF9C92-8681-438B-9337-90830FA551B9}" sibTransId="{E4FC8564-C060-42A7-BB47-1B929577E55F}"/>
    <dgm:cxn modelId="{E427CF27-3F78-4830-A1E2-CC9BEEBA7764}" type="presOf" srcId="{85E07DF4-2DD4-4B56-A98B-759DDFCFB713}" destId="{68447592-B386-436A-9D4D-3A625BF65A22}" srcOrd="0" destOrd="0" presId="urn:microsoft.com/office/officeart/2005/8/layout/hProcess9"/>
    <dgm:cxn modelId="{F2B7CA82-7EA7-4251-A8F0-7417EDBB6AED}" type="presOf" srcId="{8C0CBD32-8CCE-4154-9ADB-5387198FC42C}" destId="{9C08DBE4-787B-4E69-9E26-569746323A7F}" srcOrd="0" destOrd="0" presId="urn:microsoft.com/office/officeart/2005/8/layout/hProcess9"/>
    <dgm:cxn modelId="{BB97D638-8C38-419E-82C0-D024129A1F56}" srcId="{85E07DF4-2DD4-4B56-A98B-759DDFCFB713}" destId="{8C0CBD32-8CCE-4154-9ADB-5387198FC42C}" srcOrd="5" destOrd="0" parTransId="{EADAFF57-91CF-43A6-901B-65CDD8AF7AC4}" sibTransId="{F0A38D62-712E-4CCD-9628-A11B977A6C8B}"/>
    <dgm:cxn modelId="{26929742-55E6-4E7B-B9AE-AA64EE9DF1A8}" type="presParOf" srcId="{68447592-B386-436A-9D4D-3A625BF65A22}" destId="{D41857AD-7DCC-4B06-8FF4-4C77D132BC60}" srcOrd="0" destOrd="0" presId="urn:microsoft.com/office/officeart/2005/8/layout/hProcess9"/>
    <dgm:cxn modelId="{EA24E714-5BFA-48C6-BF85-DB46B59CFF05}" type="presParOf" srcId="{68447592-B386-436A-9D4D-3A625BF65A22}" destId="{71E627EE-8D64-4E43-A330-92B14B59BD2C}" srcOrd="1" destOrd="0" presId="urn:microsoft.com/office/officeart/2005/8/layout/hProcess9"/>
    <dgm:cxn modelId="{B9078849-32A5-4568-9B5E-C5F6F1103F6D}" type="presParOf" srcId="{71E627EE-8D64-4E43-A330-92B14B59BD2C}" destId="{4F911F33-F478-4AC4-BF8E-1FD39DD5EED1}" srcOrd="0" destOrd="0" presId="urn:microsoft.com/office/officeart/2005/8/layout/hProcess9"/>
    <dgm:cxn modelId="{93828081-3E50-495E-97A9-AA3726F5A0B6}" type="presParOf" srcId="{71E627EE-8D64-4E43-A330-92B14B59BD2C}" destId="{9192417B-507D-421F-9A57-789F95B847CE}" srcOrd="1" destOrd="0" presId="urn:microsoft.com/office/officeart/2005/8/layout/hProcess9"/>
    <dgm:cxn modelId="{F1DAF84D-37F0-450B-8D40-F3C2829BE3B7}" type="presParOf" srcId="{71E627EE-8D64-4E43-A330-92B14B59BD2C}" destId="{4E5DC64C-0D2A-4ED3-A96E-5E49822A4B10}" srcOrd="2" destOrd="0" presId="urn:microsoft.com/office/officeart/2005/8/layout/hProcess9"/>
    <dgm:cxn modelId="{843E9C80-323C-45C8-A65F-3C1C5DCBA7B5}" type="presParOf" srcId="{71E627EE-8D64-4E43-A330-92B14B59BD2C}" destId="{08DCABE6-2F2A-42A3-BDD2-487B6C3DC416}" srcOrd="3" destOrd="0" presId="urn:microsoft.com/office/officeart/2005/8/layout/hProcess9"/>
    <dgm:cxn modelId="{4AB9FF17-E351-4024-A7A7-1FDC87DC8AB2}" type="presParOf" srcId="{71E627EE-8D64-4E43-A330-92B14B59BD2C}" destId="{ACD60CEB-8215-4FDB-ADDF-66964701FCD9}" srcOrd="4" destOrd="0" presId="urn:microsoft.com/office/officeart/2005/8/layout/hProcess9"/>
    <dgm:cxn modelId="{76B9E996-274A-42DE-8EB0-B0F26F33DA4E}" type="presParOf" srcId="{71E627EE-8D64-4E43-A330-92B14B59BD2C}" destId="{6B132465-D21D-4F4E-AD67-5C4B0B98B58A}" srcOrd="5" destOrd="0" presId="urn:microsoft.com/office/officeart/2005/8/layout/hProcess9"/>
    <dgm:cxn modelId="{1EF1174B-0E40-4D66-AF34-71E93CFCFEA0}" type="presParOf" srcId="{71E627EE-8D64-4E43-A330-92B14B59BD2C}" destId="{EA2D6C59-0069-44F7-902E-91FC1BD95AC1}" srcOrd="6" destOrd="0" presId="urn:microsoft.com/office/officeart/2005/8/layout/hProcess9"/>
    <dgm:cxn modelId="{2E8DB103-F058-41F8-9C36-F1E1BBEAD09D}" type="presParOf" srcId="{71E627EE-8D64-4E43-A330-92B14B59BD2C}" destId="{B28FC037-BC0E-42F0-A816-DFB6AA870A7D}" srcOrd="7" destOrd="0" presId="urn:microsoft.com/office/officeart/2005/8/layout/hProcess9"/>
    <dgm:cxn modelId="{A6B6CEB6-A945-45F0-B1CC-57C19545922F}" type="presParOf" srcId="{71E627EE-8D64-4E43-A330-92B14B59BD2C}" destId="{1DE2CA04-9526-4D10-AB44-2C8404C688F7}" srcOrd="8" destOrd="0" presId="urn:microsoft.com/office/officeart/2005/8/layout/hProcess9"/>
    <dgm:cxn modelId="{70B9B76A-C5C2-426A-9395-507898D3A724}" type="presParOf" srcId="{71E627EE-8D64-4E43-A330-92B14B59BD2C}" destId="{AA89A7AD-8775-457F-8334-8C4AE42D3CB5}" srcOrd="9" destOrd="0" presId="urn:microsoft.com/office/officeart/2005/8/layout/hProcess9"/>
    <dgm:cxn modelId="{AA6CB6A4-C9FD-4D5D-B636-9DF561389E66}" type="presParOf" srcId="{71E627EE-8D64-4E43-A330-92B14B59BD2C}" destId="{9C08DBE4-787B-4E69-9E26-569746323A7F}"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50E4CE-2D24-4934-8F16-A72F5B2D1DB4}"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pl-PL"/>
        </a:p>
      </dgm:t>
    </dgm:pt>
    <dgm:pt modelId="{BF38B8F7-89CB-4459-BE4E-3DBC82665C53}">
      <dgm:prSet custT="1"/>
      <dgm:spPr>
        <a:solidFill>
          <a:schemeClr val="accent1">
            <a:lumMod val="60000"/>
            <a:lumOff val="40000"/>
          </a:schemeClr>
        </a:solidFill>
      </dgm:spPr>
      <dgm:t>
        <a:bodyPr/>
        <a:lstStyle/>
        <a:p>
          <a:pPr rtl="0"/>
          <a:r>
            <a:rPr lang="pl-PL" sz="1400" b="1" dirty="0" smtClean="0">
              <a:solidFill>
                <a:schemeClr val="tx2"/>
              </a:solidFill>
              <a:latin typeface="Fira Sans Light" panose="020B0403050000020004" pitchFamily="34" charset="0"/>
              <a:ea typeface="Fira Sans Light" panose="020B0403050000020004" pitchFamily="34" charset="0"/>
            </a:rPr>
            <a:t>Postępowanie </a:t>
          </a:r>
          <a:br>
            <a:rPr lang="pl-PL" sz="1400" b="1" dirty="0" smtClean="0">
              <a:solidFill>
                <a:schemeClr val="tx2"/>
              </a:solidFill>
              <a:latin typeface="Fira Sans Light" panose="020B0403050000020004" pitchFamily="34" charset="0"/>
              <a:ea typeface="Fira Sans Light" panose="020B0403050000020004" pitchFamily="34" charset="0"/>
            </a:rPr>
          </a:br>
          <a:r>
            <a:rPr lang="pl-PL" sz="1400" b="1" dirty="0" smtClean="0">
              <a:solidFill>
                <a:schemeClr val="tx2"/>
              </a:solidFill>
              <a:latin typeface="Fira Sans Light" panose="020B0403050000020004" pitchFamily="34" charset="0"/>
              <a:ea typeface="Fira Sans Light" panose="020B0403050000020004" pitchFamily="34" charset="0"/>
            </a:rPr>
            <a:t>o zatwierdzenie układu</a:t>
          </a:r>
          <a:endParaRPr lang="pl-PL" sz="1400" dirty="0">
            <a:solidFill>
              <a:schemeClr val="tx2"/>
            </a:solidFill>
            <a:latin typeface="Fira Sans Light" panose="020B0403050000020004" pitchFamily="34" charset="0"/>
            <a:ea typeface="Fira Sans Light" panose="020B0403050000020004" pitchFamily="34" charset="0"/>
          </a:endParaRPr>
        </a:p>
      </dgm:t>
    </dgm:pt>
    <dgm:pt modelId="{30228BFF-5279-4621-B6EF-A4C7CD89FEC1}" type="parTrans" cxnId="{2C94CFA8-0A4B-4066-8CB5-8EA95B70086D}">
      <dgm:prSet/>
      <dgm:spPr/>
      <dgm:t>
        <a:bodyPr/>
        <a:lstStyle/>
        <a:p>
          <a:endParaRPr lang="pl-PL"/>
        </a:p>
      </dgm:t>
    </dgm:pt>
    <dgm:pt modelId="{4253478C-54FF-472F-A6F6-8AB9CA8410C3}" type="sibTrans" cxnId="{2C94CFA8-0A4B-4066-8CB5-8EA95B70086D}">
      <dgm:prSet/>
      <dgm:spPr/>
      <dgm:t>
        <a:bodyPr/>
        <a:lstStyle/>
        <a:p>
          <a:endParaRPr lang="pl-PL"/>
        </a:p>
      </dgm:t>
    </dgm:pt>
    <dgm:pt modelId="{24B06BB3-F547-4550-B56C-D3986B247AB1}">
      <dgm:prSet custT="1"/>
      <dgm:spPr>
        <a:solidFill>
          <a:schemeClr val="accent4"/>
        </a:solidFill>
      </dgm:spPr>
      <dgm:t>
        <a:bodyPr/>
        <a:lstStyle/>
        <a:p>
          <a:pPr rtl="0"/>
          <a:r>
            <a:rPr lang="pl-PL" sz="1400" b="1" dirty="0" smtClean="0">
              <a:solidFill>
                <a:schemeClr val="tx2"/>
              </a:solidFill>
              <a:latin typeface="Fira Sans Light" panose="020B0403050000020004" pitchFamily="34" charset="0"/>
              <a:ea typeface="Fira Sans Light" panose="020B0403050000020004" pitchFamily="34" charset="0"/>
            </a:rPr>
            <a:t>Przyspieszone postępowanie układowe/postępowanie układowe </a:t>
          </a:r>
          <a:endParaRPr lang="pl-PL" sz="1400" dirty="0">
            <a:solidFill>
              <a:schemeClr val="tx2"/>
            </a:solidFill>
            <a:latin typeface="Fira Sans Light" panose="020B0403050000020004" pitchFamily="34" charset="0"/>
            <a:ea typeface="Fira Sans Light" panose="020B0403050000020004" pitchFamily="34" charset="0"/>
          </a:endParaRPr>
        </a:p>
      </dgm:t>
    </dgm:pt>
    <dgm:pt modelId="{93EEE71D-F1DD-44E8-9D46-A16559DE9364}" type="parTrans" cxnId="{64073462-78EB-4B28-8007-4EC51863313A}">
      <dgm:prSet/>
      <dgm:spPr/>
      <dgm:t>
        <a:bodyPr/>
        <a:lstStyle/>
        <a:p>
          <a:endParaRPr lang="pl-PL"/>
        </a:p>
      </dgm:t>
    </dgm:pt>
    <dgm:pt modelId="{7DEFB396-7516-48D2-8841-96A4A78B6100}" type="sibTrans" cxnId="{64073462-78EB-4B28-8007-4EC51863313A}">
      <dgm:prSet/>
      <dgm:spPr/>
      <dgm:t>
        <a:bodyPr/>
        <a:lstStyle/>
        <a:p>
          <a:endParaRPr lang="pl-PL"/>
        </a:p>
      </dgm:t>
    </dgm:pt>
    <dgm:pt modelId="{9DC179EB-16B5-4790-9CF8-EBD07D770FE1}">
      <dgm:prSet custT="1"/>
      <dgm:spPr>
        <a:solidFill>
          <a:schemeClr val="bg1">
            <a:lumMod val="50000"/>
          </a:schemeClr>
        </a:solidFill>
      </dgm:spPr>
      <dgm:t>
        <a:bodyPr/>
        <a:lstStyle/>
        <a:p>
          <a:pPr rtl="0"/>
          <a:r>
            <a:rPr lang="pl-PL" sz="1400" b="1" dirty="0" smtClean="0">
              <a:solidFill>
                <a:schemeClr val="bg1"/>
              </a:solidFill>
              <a:latin typeface="Fira Sans Light" panose="020B0403050000020004" pitchFamily="34" charset="0"/>
              <a:ea typeface="Fira Sans Light" panose="020B0403050000020004" pitchFamily="34" charset="0"/>
            </a:rPr>
            <a:t>Postępowanie sanacyjne </a:t>
          </a:r>
          <a:endParaRPr lang="pl-PL" sz="1400" dirty="0">
            <a:solidFill>
              <a:schemeClr val="bg1"/>
            </a:solidFill>
            <a:latin typeface="Fira Sans Light" panose="020B0403050000020004" pitchFamily="34" charset="0"/>
            <a:ea typeface="Fira Sans Light" panose="020B0403050000020004" pitchFamily="34" charset="0"/>
          </a:endParaRPr>
        </a:p>
      </dgm:t>
    </dgm:pt>
    <dgm:pt modelId="{A3D5298E-4A18-46A1-8C70-0F4C1234ADC7}" type="parTrans" cxnId="{8C014536-9869-48A1-81E7-90BF17C15A71}">
      <dgm:prSet/>
      <dgm:spPr/>
      <dgm:t>
        <a:bodyPr/>
        <a:lstStyle/>
        <a:p>
          <a:endParaRPr lang="pl-PL"/>
        </a:p>
      </dgm:t>
    </dgm:pt>
    <dgm:pt modelId="{2787BAAC-0E22-4CF7-B184-0F07FED0D158}" type="sibTrans" cxnId="{8C014536-9869-48A1-81E7-90BF17C15A71}">
      <dgm:prSet/>
      <dgm:spPr/>
      <dgm:t>
        <a:bodyPr/>
        <a:lstStyle/>
        <a:p>
          <a:endParaRPr lang="pl-PL"/>
        </a:p>
      </dgm:t>
    </dgm:pt>
    <dgm:pt modelId="{171B2112-330A-49B9-B463-9DF47DCB7C7C}">
      <dgm:prSet custT="1"/>
      <dgm:spPr>
        <a:solidFill>
          <a:schemeClr val="accent1">
            <a:lumMod val="20000"/>
            <a:lumOff val="80000"/>
          </a:schemeClr>
        </a:solidFill>
        <a:ln>
          <a:solidFill>
            <a:schemeClr val="bg2"/>
          </a:solidFill>
        </a:ln>
      </dgm:spPr>
      <dgm:t>
        <a:bodyPr/>
        <a:lstStyle/>
        <a:p>
          <a:r>
            <a:rPr lang="pl-PL" sz="1400" dirty="0" smtClean="0">
              <a:solidFill>
                <a:schemeClr val="tx2"/>
              </a:solidFill>
              <a:latin typeface="Fira Sans Light" panose="020B0403050000020004" pitchFamily="34" charset="0"/>
              <a:ea typeface="Fira Sans Light" panose="020B0403050000020004" pitchFamily="34" charset="0"/>
            </a:rPr>
            <a:t>zarząd majątkiem przedsiębiorstwa sprawuje dłużnik</a:t>
          </a:r>
          <a:endParaRPr lang="pl-PL" sz="1400" dirty="0">
            <a:solidFill>
              <a:schemeClr val="tx2"/>
            </a:solidFill>
            <a:latin typeface="Fira Sans Light" panose="020B0403050000020004" pitchFamily="34" charset="0"/>
            <a:ea typeface="Fira Sans Light" panose="020B0403050000020004" pitchFamily="34" charset="0"/>
          </a:endParaRPr>
        </a:p>
      </dgm:t>
    </dgm:pt>
    <dgm:pt modelId="{6B4C3139-1DC9-4C6C-A1E5-6035017AB120}" type="parTrans" cxnId="{093D8CE9-871E-42AE-8C03-E0504EBE0C98}">
      <dgm:prSet/>
      <dgm:spPr/>
      <dgm:t>
        <a:bodyPr/>
        <a:lstStyle/>
        <a:p>
          <a:endParaRPr lang="pl-PL"/>
        </a:p>
      </dgm:t>
    </dgm:pt>
    <dgm:pt modelId="{2283B9B6-6A18-4897-9A6D-1CACACBD7597}" type="sibTrans" cxnId="{093D8CE9-871E-42AE-8C03-E0504EBE0C98}">
      <dgm:prSet/>
      <dgm:spPr/>
      <dgm:t>
        <a:bodyPr/>
        <a:lstStyle/>
        <a:p>
          <a:endParaRPr lang="pl-PL"/>
        </a:p>
      </dgm:t>
    </dgm:pt>
    <dgm:pt modelId="{9B415B1B-4641-42B1-9FE6-AB92C0A66357}">
      <dgm:prSet custT="1"/>
      <dgm:spPr>
        <a:solidFill>
          <a:schemeClr val="accent1">
            <a:lumMod val="40000"/>
            <a:lumOff val="60000"/>
          </a:schemeClr>
        </a:solidFill>
        <a:ln>
          <a:solidFill>
            <a:schemeClr val="bg2"/>
          </a:solidFill>
        </a:ln>
      </dgm:spPr>
      <dgm:t>
        <a:bodyPr/>
        <a:lstStyle/>
        <a:p>
          <a:r>
            <a:rPr lang="pl-PL" sz="1400" dirty="0" smtClean="0">
              <a:solidFill>
                <a:schemeClr val="tx2"/>
              </a:solidFill>
              <a:latin typeface="Fira Sans Light" panose="020B0403050000020004" pitchFamily="34" charset="0"/>
              <a:ea typeface="Fira Sans Light" panose="020B0403050000020004" pitchFamily="34" charset="0"/>
            </a:rPr>
            <a:t>dłużnik zawiera umowę z nadzorcą układu</a:t>
          </a:r>
          <a:endParaRPr lang="pl-PL" sz="1400" dirty="0">
            <a:solidFill>
              <a:schemeClr val="tx2"/>
            </a:solidFill>
            <a:latin typeface="Fira Sans Light" panose="020B0403050000020004" pitchFamily="34" charset="0"/>
            <a:ea typeface="Fira Sans Light" panose="020B0403050000020004" pitchFamily="34" charset="0"/>
          </a:endParaRPr>
        </a:p>
      </dgm:t>
    </dgm:pt>
    <dgm:pt modelId="{11D3F138-E66C-42F6-8209-8541221C70E0}" type="parTrans" cxnId="{006D4B83-24A8-46CB-94BC-6FEBD8F3B500}">
      <dgm:prSet/>
      <dgm:spPr/>
      <dgm:t>
        <a:bodyPr/>
        <a:lstStyle/>
        <a:p>
          <a:endParaRPr lang="pl-PL"/>
        </a:p>
      </dgm:t>
    </dgm:pt>
    <dgm:pt modelId="{DC8C4892-953E-4F24-8215-19F6BC0A9006}" type="sibTrans" cxnId="{006D4B83-24A8-46CB-94BC-6FEBD8F3B500}">
      <dgm:prSet/>
      <dgm:spPr/>
      <dgm:t>
        <a:bodyPr/>
        <a:lstStyle/>
        <a:p>
          <a:endParaRPr lang="pl-PL"/>
        </a:p>
      </dgm:t>
    </dgm:pt>
    <dgm:pt modelId="{AB6098F1-4369-4AEA-870F-B440ECDECA64}">
      <dgm:prSet custT="1"/>
      <dgm:spPr>
        <a:solidFill>
          <a:schemeClr val="accent4">
            <a:lumMod val="20000"/>
            <a:lumOff val="80000"/>
          </a:schemeClr>
        </a:solidFill>
        <a:ln>
          <a:solidFill>
            <a:schemeClr val="accent4">
              <a:lumMod val="40000"/>
              <a:lumOff val="60000"/>
            </a:schemeClr>
          </a:solidFill>
        </a:ln>
      </dgm:spPr>
      <dgm:t>
        <a:bodyPr/>
        <a:lstStyle/>
        <a:p>
          <a:r>
            <a:rPr lang="pl-PL" sz="1400" dirty="0" smtClean="0">
              <a:solidFill>
                <a:schemeClr val="tx2"/>
              </a:solidFill>
              <a:latin typeface="Fira Sans Light" panose="020B0403050000020004" pitchFamily="34" charset="0"/>
              <a:ea typeface="Fira Sans Light" panose="020B0403050000020004" pitchFamily="34" charset="0"/>
            </a:rPr>
            <a:t>dłużnik może wykonywać czynności zwykłego zarządu</a:t>
          </a:r>
          <a:endParaRPr lang="pl-PL" sz="1400" dirty="0">
            <a:solidFill>
              <a:schemeClr val="tx2"/>
            </a:solidFill>
            <a:latin typeface="Fira Sans Light" panose="020B0403050000020004" pitchFamily="34" charset="0"/>
            <a:ea typeface="Fira Sans Light" panose="020B0403050000020004" pitchFamily="34" charset="0"/>
          </a:endParaRPr>
        </a:p>
      </dgm:t>
    </dgm:pt>
    <dgm:pt modelId="{AFDDC33A-2BBE-4EC6-B274-1CFE847F2CEF}" type="parTrans" cxnId="{5F83C095-8819-405F-96DC-FBC048467631}">
      <dgm:prSet/>
      <dgm:spPr/>
      <dgm:t>
        <a:bodyPr/>
        <a:lstStyle/>
        <a:p>
          <a:endParaRPr lang="pl-PL"/>
        </a:p>
      </dgm:t>
    </dgm:pt>
    <dgm:pt modelId="{A547D332-B35A-4E40-ABD4-9C575F5ABA25}" type="sibTrans" cxnId="{5F83C095-8819-405F-96DC-FBC048467631}">
      <dgm:prSet/>
      <dgm:spPr/>
      <dgm:t>
        <a:bodyPr/>
        <a:lstStyle/>
        <a:p>
          <a:endParaRPr lang="pl-PL"/>
        </a:p>
      </dgm:t>
    </dgm:pt>
    <dgm:pt modelId="{79E4A852-7E7F-4342-B283-C05036AD3257}">
      <dgm:prSet custT="1"/>
      <dgm:spPr>
        <a:solidFill>
          <a:schemeClr val="accent4">
            <a:lumMod val="40000"/>
            <a:lumOff val="60000"/>
          </a:schemeClr>
        </a:solidFill>
        <a:ln>
          <a:solidFill>
            <a:schemeClr val="accent4">
              <a:lumMod val="40000"/>
              <a:lumOff val="60000"/>
            </a:schemeClr>
          </a:solidFill>
        </a:ln>
      </dgm:spPr>
      <dgm:t>
        <a:bodyPr/>
        <a:lstStyle/>
        <a:p>
          <a:r>
            <a:rPr lang="pl-PL" sz="1400" dirty="0" smtClean="0">
              <a:solidFill>
                <a:schemeClr val="tx2"/>
              </a:solidFill>
              <a:latin typeface="Fira Sans Light" panose="020B0403050000020004" pitchFamily="34" charset="0"/>
              <a:ea typeface="Fira Sans Light" panose="020B0403050000020004" pitchFamily="34" charset="0"/>
            </a:rPr>
            <a:t>w czynnościach przekraczających zwykły zarząd musi mieć zgodę     nadzorcy układu</a:t>
          </a:r>
          <a:endParaRPr lang="pl-PL" sz="1400" dirty="0">
            <a:solidFill>
              <a:schemeClr val="tx2"/>
            </a:solidFill>
            <a:latin typeface="Fira Sans Light" panose="020B0403050000020004" pitchFamily="34" charset="0"/>
            <a:ea typeface="Fira Sans Light" panose="020B0403050000020004" pitchFamily="34" charset="0"/>
          </a:endParaRPr>
        </a:p>
      </dgm:t>
    </dgm:pt>
    <dgm:pt modelId="{5BA9C474-34B5-4754-BC2D-3F362183E104}" type="parTrans" cxnId="{0546F380-73E1-492F-8D1A-091122C63423}">
      <dgm:prSet/>
      <dgm:spPr/>
      <dgm:t>
        <a:bodyPr/>
        <a:lstStyle/>
        <a:p>
          <a:endParaRPr lang="pl-PL"/>
        </a:p>
      </dgm:t>
    </dgm:pt>
    <dgm:pt modelId="{0232463B-2841-48AF-9052-F73946519E5C}" type="sibTrans" cxnId="{0546F380-73E1-492F-8D1A-091122C63423}">
      <dgm:prSet/>
      <dgm:spPr/>
      <dgm:t>
        <a:bodyPr/>
        <a:lstStyle/>
        <a:p>
          <a:endParaRPr lang="pl-PL"/>
        </a:p>
      </dgm:t>
    </dgm:pt>
    <dgm:pt modelId="{F649045B-B9A2-41EA-8944-1DD13C9CB45C}">
      <dgm:prSet custT="1"/>
      <dgm:spPr>
        <a:solidFill>
          <a:schemeClr val="accent4">
            <a:lumMod val="60000"/>
            <a:lumOff val="40000"/>
          </a:schemeClr>
        </a:solidFill>
        <a:ln>
          <a:solidFill>
            <a:schemeClr val="accent4">
              <a:lumMod val="40000"/>
              <a:lumOff val="60000"/>
            </a:schemeClr>
          </a:solidFill>
        </a:ln>
      </dgm:spPr>
      <dgm:t>
        <a:bodyPr/>
        <a:lstStyle/>
        <a:p>
          <a:r>
            <a:rPr lang="pl-PL" sz="1400" dirty="0" smtClean="0">
              <a:solidFill>
                <a:schemeClr val="tx2"/>
              </a:solidFill>
              <a:latin typeface="Fira Sans Light" panose="020B0403050000020004" pitchFamily="34" charset="0"/>
              <a:ea typeface="Fira Sans Light" panose="020B0403050000020004" pitchFamily="34" charset="0"/>
            </a:rPr>
            <a:t>dłużnik może mieć wpływ na osobę nadzorcy układu</a:t>
          </a:r>
          <a:endParaRPr lang="pl-PL" sz="1400" dirty="0">
            <a:solidFill>
              <a:schemeClr val="tx2"/>
            </a:solidFill>
            <a:latin typeface="Fira Sans Light" panose="020B0403050000020004" pitchFamily="34" charset="0"/>
            <a:ea typeface="Fira Sans Light" panose="020B0403050000020004" pitchFamily="34" charset="0"/>
          </a:endParaRPr>
        </a:p>
      </dgm:t>
    </dgm:pt>
    <dgm:pt modelId="{9FBD786B-5295-453F-B82E-59165E757679}" type="parTrans" cxnId="{3EA30ED8-FE8F-4CDE-AB65-8B9B9256B494}">
      <dgm:prSet/>
      <dgm:spPr/>
      <dgm:t>
        <a:bodyPr/>
        <a:lstStyle/>
        <a:p>
          <a:endParaRPr lang="pl-PL"/>
        </a:p>
      </dgm:t>
    </dgm:pt>
    <dgm:pt modelId="{3F8AC21E-15B1-459B-9890-64C05CC4F084}" type="sibTrans" cxnId="{3EA30ED8-FE8F-4CDE-AB65-8B9B9256B494}">
      <dgm:prSet/>
      <dgm:spPr/>
      <dgm:t>
        <a:bodyPr/>
        <a:lstStyle/>
        <a:p>
          <a:endParaRPr lang="pl-PL"/>
        </a:p>
      </dgm:t>
    </dgm:pt>
    <dgm:pt modelId="{D60D7102-C963-4683-88CA-4B69438CF48E}">
      <dgm:prSet custT="1"/>
      <dgm:spPr>
        <a:solidFill>
          <a:schemeClr val="bg1">
            <a:lumMod val="85000"/>
          </a:schemeClr>
        </a:solidFill>
        <a:ln>
          <a:solidFill>
            <a:schemeClr val="bg2"/>
          </a:solidFill>
        </a:ln>
      </dgm:spPr>
      <dgm:t>
        <a:bodyPr/>
        <a:lstStyle/>
        <a:p>
          <a:r>
            <a:rPr lang="pl-PL" sz="1400" dirty="0" smtClean="0">
              <a:solidFill>
                <a:schemeClr val="tx2"/>
              </a:solidFill>
              <a:latin typeface="Fira Sans Light" panose="020B0403050000020004" pitchFamily="34" charset="0"/>
              <a:ea typeface="Fira Sans Light" panose="020B0403050000020004" pitchFamily="34" charset="0"/>
            </a:rPr>
            <a:t>zarząd masą sanacyjną sprawuje zarządca</a:t>
          </a:r>
          <a:endParaRPr lang="pl-PL" sz="1400" dirty="0">
            <a:solidFill>
              <a:schemeClr val="tx2"/>
            </a:solidFill>
            <a:latin typeface="Fira Sans Light" panose="020B0403050000020004" pitchFamily="34" charset="0"/>
            <a:ea typeface="Fira Sans Light" panose="020B0403050000020004" pitchFamily="34" charset="0"/>
          </a:endParaRPr>
        </a:p>
      </dgm:t>
    </dgm:pt>
    <dgm:pt modelId="{20B5219A-A27A-4D71-976E-AC953956280A}" type="parTrans" cxnId="{F2BAE207-2F70-4248-B53D-A623DEAA3A8A}">
      <dgm:prSet/>
      <dgm:spPr/>
      <dgm:t>
        <a:bodyPr/>
        <a:lstStyle/>
        <a:p>
          <a:endParaRPr lang="pl-PL"/>
        </a:p>
      </dgm:t>
    </dgm:pt>
    <dgm:pt modelId="{9C770EE7-D523-4683-BF55-4D79057B9124}" type="sibTrans" cxnId="{F2BAE207-2F70-4248-B53D-A623DEAA3A8A}">
      <dgm:prSet/>
      <dgm:spPr/>
      <dgm:t>
        <a:bodyPr/>
        <a:lstStyle/>
        <a:p>
          <a:endParaRPr lang="pl-PL"/>
        </a:p>
      </dgm:t>
    </dgm:pt>
    <dgm:pt modelId="{90411684-C604-4014-AD50-B39BE8E6DF02}">
      <dgm:prSet custT="1"/>
      <dgm:spPr>
        <a:solidFill>
          <a:schemeClr val="bg1">
            <a:lumMod val="75000"/>
          </a:schemeClr>
        </a:solidFill>
        <a:ln>
          <a:solidFill>
            <a:schemeClr val="bg2"/>
          </a:solidFill>
        </a:ln>
      </dgm:spPr>
      <dgm:t>
        <a:bodyPr/>
        <a:lstStyle/>
        <a:p>
          <a:r>
            <a:rPr lang="pl-PL" sz="1400" dirty="0" smtClean="0">
              <a:solidFill>
                <a:schemeClr val="tx2"/>
              </a:solidFill>
              <a:latin typeface="Fira Sans Light" panose="020B0403050000020004" pitchFamily="34" charset="0"/>
              <a:ea typeface="Fira Sans Light" panose="020B0403050000020004" pitchFamily="34" charset="0"/>
            </a:rPr>
            <a:t>dłużnik może mieć wpływ na osobę zarządcy</a:t>
          </a:r>
          <a:endParaRPr lang="pl-PL" sz="1400" dirty="0">
            <a:solidFill>
              <a:schemeClr val="tx2"/>
            </a:solidFill>
            <a:latin typeface="Fira Sans Light" panose="020B0403050000020004" pitchFamily="34" charset="0"/>
            <a:ea typeface="Fira Sans Light" panose="020B0403050000020004" pitchFamily="34" charset="0"/>
          </a:endParaRPr>
        </a:p>
      </dgm:t>
    </dgm:pt>
    <dgm:pt modelId="{6391A5CE-9638-4A2B-973A-0BACE35DA55B}" type="parTrans" cxnId="{C91E7468-778C-4810-8EAF-CBA7DE979EC6}">
      <dgm:prSet/>
      <dgm:spPr/>
      <dgm:t>
        <a:bodyPr/>
        <a:lstStyle/>
        <a:p>
          <a:endParaRPr lang="pl-PL"/>
        </a:p>
      </dgm:t>
    </dgm:pt>
    <dgm:pt modelId="{82397E26-1E03-4C55-92D3-63608123B739}" type="sibTrans" cxnId="{C91E7468-778C-4810-8EAF-CBA7DE979EC6}">
      <dgm:prSet/>
      <dgm:spPr/>
      <dgm:t>
        <a:bodyPr/>
        <a:lstStyle/>
        <a:p>
          <a:endParaRPr lang="pl-PL"/>
        </a:p>
      </dgm:t>
    </dgm:pt>
    <dgm:pt modelId="{86CED5EB-6F08-422E-8D32-7D53A51F1816}" type="pres">
      <dgm:prSet presAssocID="{6A50E4CE-2D24-4934-8F16-A72F5B2D1DB4}" presName="vert0" presStyleCnt="0">
        <dgm:presLayoutVars>
          <dgm:dir/>
          <dgm:animOne val="branch"/>
          <dgm:animLvl val="lvl"/>
        </dgm:presLayoutVars>
      </dgm:prSet>
      <dgm:spPr/>
      <dgm:t>
        <a:bodyPr/>
        <a:lstStyle/>
        <a:p>
          <a:endParaRPr lang="pl-PL"/>
        </a:p>
      </dgm:t>
    </dgm:pt>
    <dgm:pt modelId="{7B9D1303-A8FC-41B7-ABCE-789F8AF1941B}" type="pres">
      <dgm:prSet presAssocID="{BF38B8F7-89CB-4459-BE4E-3DBC82665C53}" presName="thickLine" presStyleLbl="alignNode1" presStyleIdx="0" presStyleCnt="3"/>
      <dgm:spPr/>
    </dgm:pt>
    <dgm:pt modelId="{D11EDCF6-EBE1-477A-8222-FD0FA0A92EFD}" type="pres">
      <dgm:prSet presAssocID="{BF38B8F7-89CB-4459-BE4E-3DBC82665C53}" presName="horz1" presStyleCnt="0"/>
      <dgm:spPr/>
    </dgm:pt>
    <dgm:pt modelId="{6E8ED9B7-7505-4583-91B0-AF6D70750C84}" type="pres">
      <dgm:prSet presAssocID="{BF38B8F7-89CB-4459-BE4E-3DBC82665C53}" presName="tx1" presStyleLbl="revTx" presStyleIdx="0" presStyleCnt="10"/>
      <dgm:spPr/>
      <dgm:t>
        <a:bodyPr/>
        <a:lstStyle/>
        <a:p>
          <a:endParaRPr lang="pl-PL"/>
        </a:p>
      </dgm:t>
    </dgm:pt>
    <dgm:pt modelId="{5C9E96D5-F0CA-4395-96B6-909E16A45234}" type="pres">
      <dgm:prSet presAssocID="{BF38B8F7-89CB-4459-BE4E-3DBC82665C53}" presName="vert1" presStyleCnt="0"/>
      <dgm:spPr/>
    </dgm:pt>
    <dgm:pt modelId="{516AE18A-68DF-4C85-8456-70B632B873AB}" type="pres">
      <dgm:prSet presAssocID="{171B2112-330A-49B9-B463-9DF47DCB7C7C}" presName="vertSpace2a" presStyleCnt="0"/>
      <dgm:spPr/>
    </dgm:pt>
    <dgm:pt modelId="{3B91C40B-588F-4DC4-B91E-0A2AA0E00696}" type="pres">
      <dgm:prSet presAssocID="{171B2112-330A-49B9-B463-9DF47DCB7C7C}" presName="horz2" presStyleCnt="0"/>
      <dgm:spPr/>
    </dgm:pt>
    <dgm:pt modelId="{D3558BD1-6435-440D-94B1-482112F68EDA}" type="pres">
      <dgm:prSet presAssocID="{171B2112-330A-49B9-B463-9DF47DCB7C7C}" presName="horzSpace2" presStyleCnt="0"/>
      <dgm:spPr/>
    </dgm:pt>
    <dgm:pt modelId="{50804B7B-45B4-4EE4-A5F5-C63C5A394629}" type="pres">
      <dgm:prSet presAssocID="{171B2112-330A-49B9-B463-9DF47DCB7C7C}" presName="tx2" presStyleLbl="revTx" presStyleIdx="1" presStyleCnt="10"/>
      <dgm:spPr/>
      <dgm:t>
        <a:bodyPr/>
        <a:lstStyle/>
        <a:p>
          <a:endParaRPr lang="pl-PL"/>
        </a:p>
      </dgm:t>
    </dgm:pt>
    <dgm:pt modelId="{5CF9CFBB-89B3-4A26-BB99-A002366DC2B1}" type="pres">
      <dgm:prSet presAssocID="{171B2112-330A-49B9-B463-9DF47DCB7C7C}" presName="vert2" presStyleCnt="0"/>
      <dgm:spPr/>
    </dgm:pt>
    <dgm:pt modelId="{8FD76E2F-70BA-43DF-8040-E2DA60542844}" type="pres">
      <dgm:prSet presAssocID="{171B2112-330A-49B9-B463-9DF47DCB7C7C}" presName="thinLine2b" presStyleLbl="callout" presStyleIdx="0" presStyleCnt="7"/>
      <dgm:spPr/>
    </dgm:pt>
    <dgm:pt modelId="{80D453E5-CE81-407E-8D1E-7C0044D569FA}" type="pres">
      <dgm:prSet presAssocID="{171B2112-330A-49B9-B463-9DF47DCB7C7C}" presName="vertSpace2b" presStyleCnt="0"/>
      <dgm:spPr/>
    </dgm:pt>
    <dgm:pt modelId="{AA6D7952-2D20-4D7A-A3C6-9A5B26317080}" type="pres">
      <dgm:prSet presAssocID="{9B415B1B-4641-42B1-9FE6-AB92C0A66357}" presName="horz2" presStyleCnt="0"/>
      <dgm:spPr/>
    </dgm:pt>
    <dgm:pt modelId="{362F3681-5F95-489C-BC7E-46A49DE3ACD2}" type="pres">
      <dgm:prSet presAssocID="{9B415B1B-4641-42B1-9FE6-AB92C0A66357}" presName="horzSpace2" presStyleCnt="0"/>
      <dgm:spPr/>
    </dgm:pt>
    <dgm:pt modelId="{96ECC3C8-3875-4B0B-ABEB-B20FB10C6142}" type="pres">
      <dgm:prSet presAssocID="{9B415B1B-4641-42B1-9FE6-AB92C0A66357}" presName="tx2" presStyleLbl="revTx" presStyleIdx="2" presStyleCnt="10"/>
      <dgm:spPr/>
      <dgm:t>
        <a:bodyPr/>
        <a:lstStyle/>
        <a:p>
          <a:endParaRPr lang="pl-PL"/>
        </a:p>
      </dgm:t>
    </dgm:pt>
    <dgm:pt modelId="{C4456627-8A94-40EF-BA10-B27B1EAA3A39}" type="pres">
      <dgm:prSet presAssocID="{9B415B1B-4641-42B1-9FE6-AB92C0A66357}" presName="vert2" presStyleCnt="0"/>
      <dgm:spPr/>
    </dgm:pt>
    <dgm:pt modelId="{D0FDA941-13F8-4584-8C86-BD18AB717E87}" type="pres">
      <dgm:prSet presAssocID="{9B415B1B-4641-42B1-9FE6-AB92C0A66357}" presName="thinLine2b" presStyleLbl="callout" presStyleIdx="1" presStyleCnt="7"/>
      <dgm:spPr/>
    </dgm:pt>
    <dgm:pt modelId="{47146987-0015-41D0-AFA1-87D8C3081515}" type="pres">
      <dgm:prSet presAssocID="{9B415B1B-4641-42B1-9FE6-AB92C0A66357}" presName="vertSpace2b" presStyleCnt="0"/>
      <dgm:spPr/>
    </dgm:pt>
    <dgm:pt modelId="{C1CBBF10-55FA-488C-9701-6E6FAE1F8108}" type="pres">
      <dgm:prSet presAssocID="{24B06BB3-F547-4550-B56C-D3986B247AB1}" presName="thickLine" presStyleLbl="alignNode1" presStyleIdx="1" presStyleCnt="3"/>
      <dgm:spPr/>
    </dgm:pt>
    <dgm:pt modelId="{2D57F51B-30D3-4CCE-838D-F6E51C6C1724}" type="pres">
      <dgm:prSet presAssocID="{24B06BB3-F547-4550-B56C-D3986B247AB1}" presName="horz1" presStyleCnt="0"/>
      <dgm:spPr/>
    </dgm:pt>
    <dgm:pt modelId="{7E904F3A-AD45-4B89-BF8A-0D30295B526C}" type="pres">
      <dgm:prSet presAssocID="{24B06BB3-F547-4550-B56C-D3986B247AB1}" presName="tx1" presStyleLbl="revTx" presStyleIdx="3" presStyleCnt="10"/>
      <dgm:spPr/>
      <dgm:t>
        <a:bodyPr/>
        <a:lstStyle/>
        <a:p>
          <a:endParaRPr lang="pl-PL"/>
        </a:p>
      </dgm:t>
    </dgm:pt>
    <dgm:pt modelId="{74524E9D-4798-4513-AF31-593CB6512DF0}" type="pres">
      <dgm:prSet presAssocID="{24B06BB3-F547-4550-B56C-D3986B247AB1}" presName="vert1" presStyleCnt="0"/>
      <dgm:spPr/>
    </dgm:pt>
    <dgm:pt modelId="{A2C39A59-D5AF-4994-9DC8-B8E924BCCC7B}" type="pres">
      <dgm:prSet presAssocID="{AB6098F1-4369-4AEA-870F-B440ECDECA64}" presName="vertSpace2a" presStyleCnt="0"/>
      <dgm:spPr/>
    </dgm:pt>
    <dgm:pt modelId="{350202E6-A3CE-43DC-A1DE-7CAD67690969}" type="pres">
      <dgm:prSet presAssocID="{AB6098F1-4369-4AEA-870F-B440ECDECA64}" presName="horz2" presStyleCnt="0"/>
      <dgm:spPr/>
    </dgm:pt>
    <dgm:pt modelId="{D643AA2A-83B4-44B5-A076-DC051A92AF5A}" type="pres">
      <dgm:prSet presAssocID="{AB6098F1-4369-4AEA-870F-B440ECDECA64}" presName="horzSpace2" presStyleCnt="0"/>
      <dgm:spPr/>
    </dgm:pt>
    <dgm:pt modelId="{7A85B444-8E24-48D0-957A-0D790D5C2844}" type="pres">
      <dgm:prSet presAssocID="{AB6098F1-4369-4AEA-870F-B440ECDECA64}" presName="tx2" presStyleLbl="revTx" presStyleIdx="4" presStyleCnt="10"/>
      <dgm:spPr/>
      <dgm:t>
        <a:bodyPr/>
        <a:lstStyle/>
        <a:p>
          <a:endParaRPr lang="pl-PL"/>
        </a:p>
      </dgm:t>
    </dgm:pt>
    <dgm:pt modelId="{9F6A6EAC-FEBB-4733-B3F1-3A52EB03483E}" type="pres">
      <dgm:prSet presAssocID="{AB6098F1-4369-4AEA-870F-B440ECDECA64}" presName="vert2" presStyleCnt="0"/>
      <dgm:spPr/>
    </dgm:pt>
    <dgm:pt modelId="{F1A37470-8D59-4B9B-AF41-9F054744BBF1}" type="pres">
      <dgm:prSet presAssocID="{AB6098F1-4369-4AEA-870F-B440ECDECA64}" presName="thinLine2b" presStyleLbl="callout" presStyleIdx="2" presStyleCnt="7"/>
      <dgm:spPr/>
    </dgm:pt>
    <dgm:pt modelId="{1FFBA556-01ED-4AF5-B37E-7B8878878B8E}" type="pres">
      <dgm:prSet presAssocID="{AB6098F1-4369-4AEA-870F-B440ECDECA64}" presName="vertSpace2b" presStyleCnt="0"/>
      <dgm:spPr/>
    </dgm:pt>
    <dgm:pt modelId="{6130817D-2EA9-4979-8187-98F27FC126AD}" type="pres">
      <dgm:prSet presAssocID="{79E4A852-7E7F-4342-B283-C05036AD3257}" presName="horz2" presStyleCnt="0"/>
      <dgm:spPr/>
    </dgm:pt>
    <dgm:pt modelId="{2351DC6A-41F5-47F0-82E3-488E2EBAA2F2}" type="pres">
      <dgm:prSet presAssocID="{79E4A852-7E7F-4342-B283-C05036AD3257}" presName="horzSpace2" presStyleCnt="0"/>
      <dgm:spPr/>
    </dgm:pt>
    <dgm:pt modelId="{7CBCB0D7-9DD4-4388-9137-11D316532E29}" type="pres">
      <dgm:prSet presAssocID="{79E4A852-7E7F-4342-B283-C05036AD3257}" presName="tx2" presStyleLbl="revTx" presStyleIdx="5" presStyleCnt="10" custScaleY="133634"/>
      <dgm:spPr/>
      <dgm:t>
        <a:bodyPr/>
        <a:lstStyle/>
        <a:p>
          <a:endParaRPr lang="pl-PL"/>
        </a:p>
      </dgm:t>
    </dgm:pt>
    <dgm:pt modelId="{40147A4F-5FBC-4125-8B4C-6CF2FA89D2C5}" type="pres">
      <dgm:prSet presAssocID="{79E4A852-7E7F-4342-B283-C05036AD3257}" presName="vert2" presStyleCnt="0"/>
      <dgm:spPr/>
    </dgm:pt>
    <dgm:pt modelId="{A9A73BDA-EF24-4CA6-BC24-FADD2B9BFD28}" type="pres">
      <dgm:prSet presAssocID="{79E4A852-7E7F-4342-B283-C05036AD3257}" presName="thinLine2b" presStyleLbl="callout" presStyleIdx="3" presStyleCnt="7"/>
      <dgm:spPr/>
    </dgm:pt>
    <dgm:pt modelId="{03B7C4B6-D5B2-4FD3-8CD3-4686584A6648}" type="pres">
      <dgm:prSet presAssocID="{79E4A852-7E7F-4342-B283-C05036AD3257}" presName="vertSpace2b" presStyleCnt="0"/>
      <dgm:spPr/>
    </dgm:pt>
    <dgm:pt modelId="{ED68A732-5A8F-4C9F-9A88-80025105701B}" type="pres">
      <dgm:prSet presAssocID="{F649045B-B9A2-41EA-8944-1DD13C9CB45C}" presName="horz2" presStyleCnt="0"/>
      <dgm:spPr/>
    </dgm:pt>
    <dgm:pt modelId="{E497A0A9-FE65-4F35-9E1E-C03D80FE5ABE}" type="pres">
      <dgm:prSet presAssocID="{F649045B-B9A2-41EA-8944-1DD13C9CB45C}" presName="horzSpace2" presStyleCnt="0"/>
      <dgm:spPr/>
    </dgm:pt>
    <dgm:pt modelId="{2B35DD72-0D85-4AC8-BF80-3B12696C93EB}" type="pres">
      <dgm:prSet presAssocID="{F649045B-B9A2-41EA-8944-1DD13C9CB45C}" presName="tx2" presStyleLbl="revTx" presStyleIdx="6" presStyleCnt="10"/>
      <dgm:spPr/>
      <dgm:t>
        <a:bodyPr/>
        <a:lstStyle/>
        <a:p>
          <a:endParaRPr lang="pl-PL"/>
        </a:p>
      </dgm:t>
    </dgm:pt>
    <dgm:pt modelId="{8C9D61AB-DFDC-4B88-8C36-FC74387D4A7C}" type="pres">
      <dgm:prSet presAssocID="{F649045B-B9A2-41EA-8944-1DD13C9CB45C}" presName="vert2" presStyleCnt="0"/>
      <dgm:spPr/>
    </dgm:pt>
    <dgm:pt modelId="{E63F0570-C574-456F-99F5-39130BFA95C2}" type="pres">
      <dgm:prSet presAssocID="{F649045B-B9A2-41EA-8944-1DD13C9CB45C}" presName="thinLine2b" presStyleLbl="callout" presStyleIdx="4" presStyleCnt="7"/>
      <dgm:spPr/>
    </dgm:pt>
    <dgm:pt modelId="{3A19FBAD-FB30-4128-9AB4-3D0C479A9831}" type="pres">
      <dgm:prSet presAssocID="{F649045B-B9A2-41EA-8944-1DD13C9CB45C}" presName="vertSpace2b" presStyleCnt="0"/>
      <dgm:spPr/>
    </dgm:pt>
    <dgm:pt modelId="{FF33EBA6-D31E-4D99-80D6-21538229AE9F}" type="pres">
      <dgm:prSet presAssocID="{9DC179EB-16B5-4790-9CF8-EBD07D770FE1}" presName="thickLine" presStyleLbl="alignNode1" presStyleIdx="2" presStyleCnt="3"/>
      <dgm:spPr/>
    </dgm:pt>
    <dgm:pt modelId="{59D2E9C0-D660-4794-898E-05D51D4EC440}" type="pres">
      <dgm:prSet presAssocID="{9DC179EB-16B5-4790-9CF8-EBD07D770FE1}" presName="horz1" presStyleCnt="0"/>
      <dgm:spPr/>
    </dgm:pt>
    <dgm:pt modelId="{8162E401-CA07-4B32-8704-55712DBB4A79}" type="pres">
      <dgm:prSet presAssocID="{9DC179EB-16B5-4790-9CF8-EBD07D770FE1}" presName="tx1" presStyleLbl="revTx" presStyleIdx="7" presStyleCnt="10"/>
      <dgm:spPr/>
      <dgm:t>
        <a:bodyPr/>
        <a:lstStyle/>
        <a:p>
          <a:endParaRPr lang="pl-PL"/>
        </a:p>
      </dgm:t>
    </dgm:pt>
    <dgm:pt modelId="{0439258F-E84A-429B-9C17-7D40A61457AE}" type="pres">
      <dgm:prSet presAssocID="{9DC179EB-16B5-4790-9CF8-EBD07D770FE1}" presName="vert1" presStyleCnt="0"/>
      <dgm:spPr/>
    </dgm:pt>
    <dgm:pt modelId="{22AA4BF3-BB6A-4491-9757-05BE79652F5E}" type="pres">
      <dgm:prSet presAssocID="{D60D7102-C963-4683-88CA-4B69438CF48E}" presName="vertSpace2a" presStyleCnt="0"/>
      <dgm:spPr/>
    </dgm:pt>
    <dgm:pt modelId="{AC2BF59B-B2A4-40A5-A626-FEE6AC726132}" type="pres">
      <dgm:prSet presAssocID="{D60D7102-C963-4683-88CA-4B69438CF48E}" presName="horz2" presStyleCnt="0"/>
      <dgm:spPr/>
    </dgm:pt>
    <dgm:pt modelId="{790472C1-51FD-4551-AD69-96E5B40D45FF}" type="pres">
      <dgm:prSet presAssocID="{D60D7102-C963-4683-88CA-4B69438CF48E}" presName="horzSpace2" presStyleCnt="0"/>
      <dgm:spPr/>
    </dgm:pt>
    <dgm:pt modelId="{E8FB84AC-B160-4619-82FF-AEACA8115FED}" type="pres">
      <dgm:prSet presAssocID="{D60D7102-C963-4683-88CA-4B69438CF48E}" presName="tx2" presStyleLbl="revTx" presStyleIdx="8" presStyleCnt="10"/>
      <dgm:spPr/>
      <dgm:t>
        <a:bodyPr/>
        <a:lstStyle/>
        <a:p>
          <a:endParaRPr lang="pl-PL"/>
        </a:p>
      </dgm:t>
    </dgm:pt>
    <dgm:pt modelId="{40DC36D0-D402-4032-B79C-E1CA734F4938}" type="pres">
      <dgm:prSet presAssocID="{D60D7102-C963-4683-88CA-4B69438CF48E}" presName="vert2" presStyleCnt="0"/>
      <dgm:spPr/>
    </dgm:pt>
    <dgm:pt modelId="{BA386EED-FBF9-4239-B6FE-45D84617E0B3}" type="pres">
      <dgm:prSet presAssocID="{D60D7102-C963-4683-88CA-4B69438CF48E}" presName="thinLine2b" presStyleLbl="callout" presStyleIdx="5" presStyleCnt="7"/>
      <dgm:spPr/>
    </dgm:pt>
    <dgm:pt modelId="{B318379E-0DC1-4D2B-91EF-70C0B3A7431B}" type="pres">
      <dgm:prSet presAssocID="{D60D7102-C963-4683-88CA-4B69438CF48E}" presName="vertSpace2b" presStyleCnt="0"/>
      <dgm:spPr/>
    </dgm:pt>
    <dgm:pt modelId="{AAEF0A2A-17FC-48EE-963D-8A0D8EACD3FB}" type="pres">
      <dgm:prSet presAssocID="{90411684-C604-4014-AD50-B39BE8E6DF02}" presName="horz2" presStyleCnt="0"/>
      <dgm:spPr/>
    </dgm:pt>
    <dgm:pt modelId="{45E2AB58-4BD5-42A7-B60C-FDA2B42B3588}" type="pres">
      <dgm:prSet presAssocID="{90411684-C604-4014-AD50-B39BE8E6DF02}" presName="horzSpace2" presStyleCnt="0"/>
      <dgm:spPr/>
    </dgm:pt>
    <dgm:pt modelId="{EB0F407B-DCF0-448A-8892-B20AFC73E5BC}" type="pres">
      <dgm:prSet presAssocID="{90411684-C604-4014-AD50-B39BE8E6DF02}" presName="tx2" presStyleLbl="revTx" presStyleIdx="9" presStyleCnt="10"/>
      <dgm:spPr/>
      <dgm:t>
        <a:bodyPr/>
        <a:lstStyle/>
        <a:p>
          <a:endParaRPr lang="pl-PL"/>
        </a:p>
      </dgm:t>
    </dgm:pt>
    <dgm:pt modelId="{92DDB89E-A169-442A-B1C5-1F0F09721F7A}" type="pres">
      <dgm:prSet presAssocID="{90411684-C604-4014-AD50-B39BE8E6DF02}" presName="vert2" presStyleCnt="0"/>
      <dgm:spPr/>
    </dgm:pt>
    <dgm:pt modelId="{4B2824E0-5CE8-432C-B99F-3FE0A69FEF1F}" type="pres">
      <dgm:prSet presAssocID="{90411684-C604-4014-AD50-B39BE8E6DF02}" presName="thinLine2b" presStyleLbl="callout" presStyleIdx="6" presStyleCnt="7"/>
      <dgm:spPr/>
    </dgm:pt>
    <dgm:pt modelId="{71542A9D-5E08-4A12-8EA4-0269A9E475DF}" type="pres">
      <dgm:prSet presAssocID="{90411684-C604-4014-AD50-B39BE8E6DF02}" presName="vertSpace2b" presStyleCnt="0"/>
      <dgm:spPr/>
    </dgm:pt>
  </dgm:ptLst>
  <dgm:cxnLst>
    <dgm:cxn modelId="{0CD6E5F9-D61A-4DAD-9A20-ACF0F188BECA}" type="presOf" srcId="{24B06BB3-F547-4550-B56C-D3986B247AB1}" destId="{7E904F3A-AD45-4B89-BF8A-0D30295B526C}" srcOrd="0" destOrd="0" presId="urn:microsoft.com/office/officeart/2008/layout/LinedList"/>
    <dgm:cxn modelId="{64073462-78EB-4B28-8007-4EC51863313A}" srcId="{6A50E4CE-2D24-4934-8F16-A72F5B2D1DB4}" destId="{24B06BB3-F547-4550-B56C-D3986B247AB1}" srcOrd="1" destOrd="0" parTransId="{93EEE71D-F1DD-44E8-9D46-A16559DE9364}" sibTransId="{7DEFB396-7516-48D2-8841-96A4A78B6100}"/>
    <dgm:cxn modelId="{3AAF8CE8-E3C7-481E-80AC-1C32CA88BF5A}" type="presOf" srcId="{6A50E4CE-2D24-4934-8F16-A72F5B2D1DB4}" destId="{86CED5EB-6F08-422E-8D32-7D53A51F1816}" srcOrd="0" destOrd="0" presId="urn:microsoft.com/office/officeart/2008/layout/LinedList"/>
    <dgm:cxn modelId="{4E324717-60DA-4EB6-87CC-DEFA3BA9D5BD}" type="presOf" srcId="{90411684-C604-4014-AD50-B39BE8E6DF02}" destId="{EB0F407B-DCF0-448A-8892-B20AFC73E5BC}" srcOrd="0" destOrd="0" presId="urn:microsoft.com/office/officeart/2008/layout/LinedList"/>
    <dgm:cxn modelId="{8C014536-9869-48A1-81E7-90BF17C15A71}" srcId="{6A50E4CE-2D24-4934-8F16-A72F5B2D1DB4}" destId="{9DC179EB-16B5-4790-9CF8-EBD07D770FE1}" srcOrd="2" destOrd="0" parTransId="{A3D5298E-4A18-46A1-8C70-0F4C1234ADC7}" sibTransId="{2787BAAC-0E22-4CF7-B184-0F07FED0D158}"/>
    <dgm:cxn modelId="{0546F380-73E1-492F-8D1A-091122C63423}" srcId="{24B06BB3-F547-4550-B56C-D3986B247AB1}" destId="{79E4A852-7E7F-4342-B283-C05036AD3257}" srcOrd="1" destOrd="0" parTransId="{5BA9C474-34B5-4754-BC2D-3F362183E104}" sibTransId="{0232463B-2841-48AF-9052-F73946519E5C}"/>
    <dgm:cxn modelId="{EDA86A50-9099-451B-8E0A-3E363DB80356}" type="presOf" srcId="{171B2112-330A-49B9-B463-9DF47DCB7C7C}" destId="{50804B7B-45B4-4EE4-A5F5-C63C5A394629}" srcOrd="0" destOrd="0" presId="urn:microsoft.com/office/officeart/2008/layout/LinedList"/>
    <dgm:cxn modelId="{C223236D-FA4C-4FF5-A94C-BE23E04C5D46}" type="presOf" srcId="{F649045B-B9A2-41EA-8944-1DD13C9CB45C}" destId="{2B35DD72-0D85-4AC8-BF80-3B12696C93EB}" srcOrd="0" destOrd="0" presId="urn:microsoft.com/office/officeart/2008/layout/LinedList"/>
    <dgm:cxn modelId="{D317884B-9147-4372-BA97-3C1ABF054725}" type="presOf" srcId="{AB6098F1-4369-4AEA-870F-B440ECDECA64}" destId="{7A85B444-8E24-48D0-957A-0D790D5C2844}" srcOrd="0" destOrd="0" presId="urn:microsoft.com/office/officeart/2008/layout/LinedList"/>
    <dgm:cxn modelId="{B51E0FD9-0E84-419C-86B3-94543AD1EA22}" type="presOf" srcId="{BF38B8F7-89CB-4459-BE4E-3DBC82665C53}" destId="{6E8ED9B7-7505-4583-91B0-AF6D70750C84}" srcOrd="0" destOrd="0" presId="urn:microsoft.com/office/officeart/2008/layout/LinedList"/>
    <dgm:cxn modelId="{2C94CFA8-0A4B-4066-8CB5-8EA95B70086D}" srcId="{6A50E4CE-2D24-4934-8F16-A72F5B2D1DB4}" destId="{BF38B8F7-89CB-4459-BE4E-3DBC82665C53}" srcOrd="0" destOrd="0" parTransId="{30228BFF-5279-4621-B6EF-A4C7CD89FEC1}" sibTransId="{4253478C-54FF-472F-A6F6-8AB9CA8410C3}"/>
    <dgm:cxn modelId="{F2BAE207-2F70-4248-B53D-A623DEAA3A8A}" srcId="{9DC179EB-16B5-4790-9CF8-EBD07D770FE1}" destId="{D60D7102-C963-4683-88CA-4B69438CF48E}" srcOrd="0" destOrd="0" parTransId="{20B5219A-A27A-4D71-976E-AC953956280A}" sibTransId="{9C770EE7-D523-4683-BF55-4D79057B9124}"/>
    <dgm:cxn modelId="{285544E3-50E6-4545-AB1A-13A4AC49DE80}" type="presOf" srcId="{9DC179EB-16B5-4790-9CF8-EBD07D770FE1}" destId="{8162E401-CA07-4B32-8704-55712DBB4A79}" srcOrd="0" destOrd="0" presId="urn:microsoft.com/office/officeart/2008/layout/LinedList"/>
    <dgm:cxn modelId="{BC29D1BB-53E3-4CF6-BF0D-0743BD17DAF9}" type="presOf" srcId="{9B415B1B-4641-42B1-9FE6-AB92C0A66357}" destId="{96ECC3C8-3875-4B0B-ABEB-B20FB10C6142}" srcOrd="0" destOrd="0" presId="urn:microsoft.com/office/officeart/2008/layout/LinedList"/>
    <dgm:cxn modelId="{C91E7468-778C-4810-8EAF-CBA7DE979EC6}" srcId="{9DC179EB-16B5-4790-9CF8-EBD07D770FE1}" destId="{90411684-C604-4014-AD50-B39BE8E6DF02}" srcOrd="1" destOrd="0" parTransId="{6391A5CE-9638-4A2B-973A-0BACE35DA55B}" sibTransId="{82397E26-1E03-4C55-92D3-63608123B739}"/>
    <dgm:cxn modelId="{093D8CE9-871E-42AE-8C03-E0504EBE0C98}" srcId="{BF38B8F7-89CB-4459-BE4E-3DBC82665C53}" destId="{171B2112-330A-49B9-B463-9DF47DCB7C7C}" srcOrd="0" destOrd="0" parTransId="{6B4C3139-1DC9-4C6C-A1E5-6035017AB120}" sibTransId="{2283B9B6-6A18-4897-9A6D-1CACACBD7597}"/>
    <dgm:cxn modelId="{006D4B83-24A8-46CB-94BC-6FEBD8F3B500}" srcId="{BF38B8F7-89CB-4459-BE4E-3DBC82665C53}" destId="{9B415B1B-4641-42B1-9FE6-AB92C0A66357}" srcOrd="1" destOrd="0" parTransId="{11D3F138-E66C-42F6-8209-8541221C70E0}" sibTransId="{DC8C4892-953E-4F24-8215-19F6BC0A9006}"/>
    <dgm:cxn modelId="{7A201383-AA08-4F0C-A54F-23FFE6C9ECD1}" type="presOf" srcId="{79E4A852-7E7F-4342-B283-C05036AD3257}" destId="{7CBCB0D7-9DD4-4388-9137-11D316532E29}" srcOrd="0" destOrd="0" presId="urn:microsoft.com/office/officeart/2008/layout/LinedList"/>
    <dgm:cxn modelId="{5F83C095-8819-405F-96DC-FBC048467631}" srcId="{24B06BB3-F547-4550-B56C-D3986B247AB1}" destId="{AB6098F1-4369-4AEA-870F-B440ECDECA64}" srcOrd="0" destOrd="0" parTransId="{AFDDC33A-2BBE-4EC6-B274-1CFE847F2CEF}" sibTransId="{A547D332-B35A-4E40-ABD4-9C575F5ABA25}"/>
    <dgm:cxn modelId="{92C81F21-7D1D-4118-BA03-2049177F7620}" type="presOf" srcId="{D60D7102-C963-4683-88CA-4B69438CF48E}" destId="{E8FB84AC-B160-4619-82FF-AEACA8115FED}" srcOrd="0" destOrd="0" presId="urn:microsoft.com/office/officeart/2008/layout/LinedList"/>
    <dgm:cxn modelId="{3EA30ED8-FE8F-4CDE-AB65-8B9B9256B494}" srcId="{24B06BB3-F547-4550-B56C-D3986B247AB1}" destId="{F649045B-B9A2-41EA-8944-1DD13C9CB45C}" srcOrd="2" destOrd="0" parTransId="{9FBD786B-5295-453F-B82E-59165E757679}" sibTransId="{3F8AC21E-15B1-459B-9890-64C05CC4F084}"/>
    <dgm:cxn modelId="{F2A7869F-D2E2-4DB5-8A71-4DEAE37B55C3}" type="presParOf" srcId="{86CED5EB-6F08-422E-8D32-7D53A51F1816}" destId="{7B9D1303-A8FC-41B7-ABCE-789F8AF1941B}" srcOrd="0" destOrd="0" presId="urn:microsoft.com/office/officeart/2008/layout/LinedList"/>
    <dgm:cxn modelId="{90E1D856-A51E-435F-9C2E-2FFF98F3587D}" type="presParOf" srcId="{86CED5EB-6F08-422E-8D32-7D53A51F1816}" destId="{D11EDCF6-EBE1-477A-8222-FD0FA0A92EFD}" srcOrd="1" destOrd="0" presId="urn:microsoft.com/office/officeart/2008/layout/LinedList"/>
    <dgm:cxn modelId="{3114B736-E122-4150-A14C-D22EF57942EC}" type="presParOf" srcId="{D11EDCF6-EBE1-477A-8222-FD0FA0A92EFD}" destId="{6E8ED9B7-7505-4583-91B0-AF6D70750C84}" srcOrd="0" destOrd="0" presId="urn:microsoft.com/office/officeart/2008/layout/LinedList"/>
    <dgm:cxn modelId="{27B31678-2E1E-4A6F-8DD0-CD1809CE8C7E}" type="presParOf" srcId="{D11EDCF6-EBE1-477A-8222-FD0FA0A92EFD}" destId="{5C9E96D5-F0CA-4395-96B6-909E16A45234}" srcOrd="1" destOrd="0" presId="urn:microsoft.com/office/officeart/2008/layout/LinedList"/>
    <dgm:cxn modelId="{E1077AD2-4324-434D-8E85-8D44D8058892}" type="presParOf" srcId="{5C9E96D5-F0CA-4395-96B6-909E16A45234}" destId="{516AE18A-68DF-4C85-8456-70B632B873AB}" srcOrd="0" destOrd="0" presId="urn:microsoft.com/office/officeart/2008/layout/LinedList"/>
    <dgm:cxn modelId="{A5AC2C17-E977-4B72-A995-5EF5CCEA5A41}" type="presParOf" srcId="{5C9E96D5-F0CA-4395-96B6-909E16A45234}" destId="{3B91C40B-588F-4DC4-B91E-0A2AA0E00696}" srcOrd="1" destOrd="0" presId="urn:microsoft.com/office/officeart/2008/layout/LinedList"/>
    <dgm:cxn modelId="{70A91119-EF18-48D6-9EED-90D0E2847F41}" type="presParOf" srcId="{3B91C40B-588F-4DC4-B91E-0A2AA0E00696}" destId="{D3558BD1-6435-440D-94B1-482112F68EDA}" srcOrd="0" destOrd="0" presId="urn:microsoft.com/office/officeart/2008/layout/LinedList"/>
    <dgm:cxn modelId="{71910CE5-F519-4124-8DA7-8390F139A346}" type="presParOf" srcId="{3B91C40B-588F-4DC4-B91E-0A2AA0E00696}" destId="{50804B7B-45B4-4EE4-A5F5-C63C5A394629}" srcOrd="1" destOrd="0" presId="urn:microsoft.com/office/officeart/2008/layout/LinedList"/>
    <dgm:cxn modelId="{A64A5757-6EB9-4E6D-A0DF-AFB2B695C237}" type="presParOf" srcId="{3B91C40B-588F-4DC4-B91E-0A2AA0E00696}" destId="{5CF9CFBB-89B3-4A26-BB99-A002366DC2B1}" srcOrd="2" destOrd="0" presId="urn:microsoft.com/office/officeart/2008/layout/LinedList"/>
    <dgm:cxn modelId="{C99756FB-09F3-409E-AADE-02BD72077C64}" type="presParOf" srcId="{5C9E96D5-F0CA-4395-96B6-909E16A45234}" destId="{8FD76E2F-70BA-43DF-8040-E2DA60542844}" srcOrd="2" destOrd="0" presId="urn:microsoft.com/office/officeart/2008/layout/LinedList"/>
    <dgm:cxn modelId="{B4E7BA14-8D62-4D19-96E6-48DEFBCD952A}" type="presParOf" srcId="{5C9E96D5-F0CA-4395-96B6-909E16A45234}" destId="{80D453E5-CE81-407E-8D1E-7C0044D569FA}" srcOrd="3" destOrd="0" presId="urn:microsoft.com/office/officeart/2008/layout/LinedList"/>
    <dgm:cxn modelId="{050FDD49-59C1-45C3-8380-FC3DFADEEF79}" type="presParOf" srcId="{5C9E96D5-F0CA-4395-96B6-909E16A45234}" destId="{AA6D7952-2D20-4D7A-A3C6-9A5B26317080}" srcOrd="4" destOrd="0" presId="urn:microsoft.com/office/officeart/2008/layout/LinedList"/>
    <dgm:cxn modelId="{B2231C05-D121-49E9-90CB-5745C224B14A}" type="presParOf" srcId="{AA6D7952-2D20-4D7A-A3C6-9A5B26317080}" destId="{362F3681-5F95-489C-BC7E-46A49DE3ACD2}" srcOrd="0" destOrd="0" presId="urn:microsoft.com/office/officeart/2008/layout/LinedList"/>
    <dgm:cxn modelId="{7A7A8AE7-5481-4733-8937-E7D9769A3BDB}" type="presParOf" srcId="{AA6D7952-2D20-4D7A-A3C6-9A5B26317080}" destId="{96ECC3C8-3875-4B0B-ABEB-B20FB10C6142}" srcOrd="1" destOrd="0" presId="urn:microsoft.com/office/officeart/2008/layout/LinedList"/>
    <dgm:cxn modelId="{2AADE0C8-8B12-4C06-A30D-04FE31131AF8}" type="presParOf" srcId="{AA6D7952-2D20-4D7A-A3C6-9A5B26317080}" destId="{C4456627-8A94-40EF-BA10-B27B1EAA3A39}" srcOrd="2" destOrd="0" presId="urn:microsoft.com/office/officeart/2008/layout/LinedList"/>
    <dgm:cxn modelId="{354CF83A-DB23-468A-93A3-11FFE60BBAD4}" type="presParOf" srcId="{5C9E96D5-F0CA-4395-96B6-909E16A45234}" destId="{D0FDA941-13F8-4584-8C86-BD18AB717E87}" srcOrd="5" destOrd="0" presId="urn:microsoft.com/office/officeart/2008/layout/LinedList"/>
    <dgm:cxn modelId="{84642F0E-6661-42ED-8249-F606B4ED8AD4}" type="presParOf" srcId="{5C9E96D5-F0CA-4395-96B6-909E16A45234}" destId="{47146987-0015-41D0-AFA1-87D8C3081515}" srcOrd="6" destOrd="0" presId="urn:microsoft.com/office/officeart/2008/layout/LinedList"/>
    <dgm:cxn modelId="{3DA8C94B-7E80-4358-B8DF-23099197E98F}" type="presParOf" srcId="{86CED5EB-6F08-422E-8D32-7D53A51F1816}" destId="{C1CBBF10-55FA-488C-9701-6E6FAE1F8108}" srcOrd="2" destOrd="0" presId="urn:microsoft.com/office/officeart/2008/layout/LinedList"/>
    <dgm:cxn modelId="{D153773D-3E72-4F1B-BE02-F564426BDEFC}" type="presParOf" srcId="{86CED5EB-6F08-422E-8D32-7D53A51F1816}" destId="{2D57F51B-30D3-4CCE-838D-F6E51C6C1724}" srcOrd="3" destOrd="0" presId="urn:microsoft.com/office/officeart/2008/layout/LinedList"/>
    <dgm:cxn modelId="{33128EBE-62E8-4D9F-931C-C67591D2F569}" type="presParOf" srcId="{2D57F51B-30D3-4CCE-838D-F6E51C6C1724}" destId="{7E904F3A-AD45-4B89-BF8A-0D30295B526C}" srcOrd="0" destOrd="0" presId="urn:microsoft.com/office/officeart/2008/layout/LinedList"/>
    <dgm:cxn modelId="{7A19DC03-3C2E-4FF6-996B-F879486D05F4}" type="presParOf" srcId="{2D57F51B-30D3-4CCE-838D-F6E51C6C1724}" destId="{74524E9D-4798-4513-AF31-593CB6512DF0}" srcOrd="1" destOrd="0" presId="urn:microsoft.com/office/officeart/2008/layout/LinedList"/>
    <dgm:cxn modelId="{BFE53124-9DA0-4345-AFAF-269A5C641281}" type="presParOf" srcId="{74524E9D-4798-4513-AF31-593CB6512DF0}" destId="{A2C39A59-D5AF-4994-9DC8-B8E924BCCC7B}" srcOrd="0" destOrd="0" presId="urn:microsoft.com/office/officeart/2008/layout/LinedList"/>
    <dgm:cxn modelId="{90948A9A-48E3-46E1-8BAF-0BF26964A294}" type="presParOf" srcId="{74524E9D-4798-4513-AF31-593CB6512DF0}" destId="{350202E6-A3CE-43DC-A1DE-7CAD67690969}" srcOrd="1" destOrd="0" presId="urn:microsoft.com/office/officeart/2008/layout/LinedList"/>
    <dgm:cxn modelId="{A4210C13-4E52-440E-8B17-20ADC2F4114F}" type="presParOf" srcId="{350202E6-A3CE-43DC-A1DE-7CAD67690969}" destId="{D643AA2A-83B4-44B5-A076-DC051A92AF5A}" srcOrd="0" destOrd="0" presId="urn:microsoft.com/office/officeart/2008/layout/LinedList"/>
    <dgm:cxn modelId="{E1EBC4A5-9168-48CE-87F4-964BF71F9BC4}" type="presParOf" srcId="{350202E6-A3CE-43DC-A1DE-7CAD67690969}" destId="{7A85B444-8E24-48D0-957A-0D790D5C2844}" srcOrd="1" destOrd="0" presId="urn:microsoft.com/office/officeart/2008/layout/LinedList"/>
    <dgm:cxn modelId="{9A49FB20-D2E0-4EEA-8C48-893721FE8319}" type="presParOf" srcId="{350202E6-A3CE-43DC-A1DE-7CAD67690969}" destId="{9F6A6EAC-FEBB-4733-B3F1-3A52EB03483E}" srcOrd="2" destOrd="0" presId="urn:microsoft.com/office/officeart/2008/layout/LinedList"/>
    <dgm:cxn modelId="{0B6D29DC-9CE0-4212-BA19-5C55C27EB261}" type="presParOf" srcId="{74524E9D-4798-4513-AF31-593CB6512DF0}" destId="{F1A37470-8D59-4B9B-AF41-9F054744BBF1}" srcOrd="2" destOrd="0" presId="urn:microsoft.com/office/officeart/2008/layout/LinedList"/>
    <dgm:cxn modelId="{5B5CB2BC-1E2A-45B1-8955-46796E9FBFBE}" type="presParOf" srcId="{74524E9D-4798-4513-AF31-593CB6512DF0}" destId="{1FFBA556-01ED-4AF5-B37E-7B8878878B8E}" srcOrd="3" destOrd="0" presId="urn:microsoft.com/office/officeart/2008/layout/LinedList"/>
    <dgm:cxn modelId="{76E832DC-A108-4685-BC17-A07FAA3A18B2}" type="presParOf" srcId="{74524E9D-4798-4513-AF31-593CB6512DF0}" destId="{6130817D-2EA9-4979-8187-98F27FC126AD}" srcOrd="4" destOrd="0" presId="urn:microsoft.com/office/officeart/2008/layout/LinedList"/>
    <dgm:cxn modelId="{01DC6D45-CE5B-48AB-91E8-A9052B988E19}" type="presParOf" srcId="{6130817D-2EA9-4979-8187-98F27FC126AD}" destId="{2351DC6A-41F5-47F0-82E3-488E2EBAA2F2}" srcOrd="0" destOrd="0" presId="urn:microsoft.com/office/officeart/2008/layout/LinedList"/>
    <dgm:cxn modelId="{7FF8BA90-0119-42DB-952B-A68632D0E9EF}" type="presParOf" srcId="{6130817D-2EA9-4979-8187-98F27FC126AD}" destId="{7CBCB0D7-9DD4-4388-9137-11D316532E29}" srcOrd="1" destOrd="0" presId="urn:microsoft.com/office/officeart/2008/layout/LinedList"/>
    <dgm:cxn modelId="{89BC4DC7-F30A-4442-A896-163C9671A64E}" type="presParOf" srcId="{6130817D-2EA9-4979-8187-98F27FC126AD}" destId="{40147A4F-5FBC-4125-8B4C-6CF2FA89D2C5}" srcOrd="2" destOrd="0" presId="urn:microsoft.com/office/officeart/2008/layout/LinedList"/>
    <dgm:cxn modelId="{7522D1A5-666E-4D9A-AB1D-C3C9C85E1A35}" type="presParOf" srcId="{74524E9D-4798-4513-AF31-593CB6512DF0}" destId="{A9A73BDA-EF24-4CA6-BC24-FADD2B9BFD28}" srcOrd="5" destOrd="0" presId="urn:microsoft.com/office/officeart/2008/layout/LinedList"/>
    <dgm:cxn modelId="{8195DA0A-0EFB-4D49-9B21-63F42D2C0670}" type="presParOf" srcId="{74524E9D-4798-4513-AF31-593CB6512DF0}" destId="{03B7C4B6-D5B2-4FD3-8CD3-4686584A6648}" srcOrd="6" destOrd="0" presId="urn:microsoft.com/office/officeart/2008/layout/LinedList"/>
    <dgm:cxn modelId="{7FFCDFEA-EB75-4E4F-A671-E99B4EE42C92}" type="presParOf" srcId="{74524E9D-4798-4513-AF31-593CB6512DF0}" destId="{ED68A732-5A8F-4C9F-9A88-80025105701B}" srcOrd="7" destOrd="0" presId="urn:microsoft.com/office/officeart/2008/layout/LinedList"/>
    <dgm:cxn modelId="{AA6E7DD4-B373-4ED8-9F05-ABB436165629}" type="presParOf" srcId="{ED68A732-5A8F-4C9F-9A88-80025105701B}" destId="{E497A0A9-FE65-4F35-9E1E-C03D80FE5ABE}" srcOrd="0" destOrd="0" presId="urn:microsoft.com/office/officeart/2008/layout/LinedList"/>
    <dgm:cxn modelId="{07B342A3-8CF9-4B37-97DC-B8EBC82C9766}" type="presParOf" srcId="{ED68A732-5A8F-4C9F-9A88-80025105701B}" destId="{2B35DD72-0D85-4AC8-BF80-3B12696C93EB}" srcOrd="1" destOrd="0" presId="urn:microsoft.com/office/officeart/2008/layout/LinedList"/>
    <dgm:cxn modelId="{50AB2311-2D48-4C7A-9CAC-B7C5A52273C6}" type="presParOf" srcId="{ED68A732-5A8F-4C9F-9A88-80025105701B}" destId="{8C9D61AB-DFDC-4B88-8C36-FC74387D4A7C}" srcOrd="2" destOrd="0" presId="urn:microsoft.com/office/officeart/2008/layout/LinedList"/>
    <dgm:cxn modelId="{85129DBB-A947-4155-8AE2-580A9961FB5B}" type="presParOf" srcId="{74524E9D-4798-4513-AF31-593CB6512DF0}" destId="{E63F0570-C574-456F-99F5-39130BFA95C2}" srcOrd="8" destOrd="0" presId="urn:microsoft.com/office/officeart/2008/layout/LinedList"/>
    <dgm:cxn modelId="{76AA3EC0-C4D9-4F8C-AD60-2A5FC9CCF3F1}" type="presParOf" srcId="{74524E9D-4798-4513-AF31-593CB6512DF0}" destId="{3A19FBAD-FB30-4128-9AB4-3D0C479A9831}" srcOrd="9" destOrd="0" presId="urn:microsoft.com/office/officeart/2008/layout/LinedList"/>
    <dgm:cxn modelId="{3634DCDE-B155-429B-A548-95AA312531A1}" type="presParOf" srcId="{86CED5EB-6F08-422E-8D32-7D53A51F1816}" destId="{FF33EBA6-D31E-4D99-80D6-21538229AE9F}" srcOrd="4" destOrd="0" presId="urn:microsoft.com/office/officeart/2008/layout/LinedList"/>
    <dgm:cxn modelId="{B7BAAF3B-45E3-4248-847F-1E7D0ED11B90}" type="presParOf" srcId="{86CED5EB-6F08-422E-8D32-7D53A51F1816}" destId="{59D2E9C0-D660-4794-898E-05D51D4EC440}" srcOrd="5" destOrd="0" presId="urn:microsoft.com/office/officeart/2008/layout/LinedList"/>
    <dgm:cxn modelId="{52177F80-896D-4EF0-B9DC-02C563CF9E61}" type="presParOf" srcId="{59D2E9C0-D660-4794-898E-05D51D4EC440}" destId="{8162E401-CA07-4B32-8704-55712DBB4A79}" srcOrd="0" destOrd="0" presId="urn:microsoft.com/office/officeart/2008/layout/LinedList"/>
    <dgm:cxn modelId="{C4D3CDEA-47EC-49B2-AFF6-FD5EA376FDD2}" type="presParOf" srcId="{59D2E9C0-D660-4794-898E-05D51D4EC440}" destId="{0439258F-E84A-429B-9C17-7D40A61457AE}" srcOrd="1" destOrd="0" presId="urn:microsoft.com/office/officeart/2008/layout/LinedList"/>
    <dgm:cxn modelId="{DEEFEABE-647F-497C-B143-4F67587E0D82}" type="presParOf" srcId="{0439258F-E84A-429B-9C17-7D40A61457AE}" destId="{22AA4BF3-BB6A-4491-9757-05BE79652F5E}" srcOrd="0" destOrd="0" presId="urn:microsoft.com/office/officeart/2008/layout/LinedList"/>
    <dgm:cxn modelId="{F1D3CCCB-0D34-4810-9365-C207D41AE6A3}" type="presParOf" srcId="{0439258F-E84A-429B-9C17-7D40A61457AE}" destId="{AC2BF59B-B2A4-40A5-A626-FEE6AC726132}" srcOrd="1" destOrd="0" presId="urn:microsoft.com/office/officeart/2008/layout/LinedList"/>
    <dgm:cxn modelId="{424AC28D-CD77-4735-8749-D0CD1100DEF1}" type="presParOf" srcId="{AC2BF59B-B2A4-40A5-A626-FEE6AC726132}" destId="{790472C1-51FD-4551-AD69-96E5B40D45FF}" srcOrd="0" destOrd="0" presId="urn:microsoft.com/office/officeart/2008/layout/LinedList"/>
    <dgm:cxn modelId="{1D0E94C6-A229-43E5-BAC3-6BA366ABF678}" type="presParOf" srcId="{AC2BF59B-B2A4-40A5-A626-FEE6AC726132}" destId="{E8FB84AC-B160-4619-82FF-AEACA8115FED}" srcOrd="1" destOrd="0" presId="urn:microsoft.com/office/officeart/2008/layout/LinedList"/>
    <dgm:cxn modelId="{6DAAF310-12E6-422A-B8FD-C3B0E56E42A2}" type="presParOf" srcId="{AC2BF59B-B2A4-40A5-A626-FEE6AC726132}" destId="{40DC36D0-D402-4032-B79C-E1CA734F4938}" srcOrd="2" destOrd="0" presId="urn:microsoft.com/office/officeart/2008/layout/LinedList"/>
    <dgm:cxn modelId="{8D17E63E-D493-4DC2-ABA9-2BB8DB52F30B}" type="presParOf" srcId="{0439258F-E84A-429B-9C17-7D40A61457AE}" destId="{BA386EED-FBF9-4239-B6FE-45D84617E0B3}" srcOrd="2" destOrd="0" presId="urn:microsoft.com/office/officeart/2008/layout/LinedList"/>
    <dgm:cxn modelId="{A23E0AF9-30CB-4768-A6C9-EBD483034FE7}" type="presParOf" srcId="{0439258F-E84A-429B-9C17-7D40A61457AE}" destId="{B318379E-0DC1-4D2B-91EF-70C0B3A7431B}" srcOrd="3" destOrd="0" presId="urn:microsoft.com/office/officeart/2008/layout/LinedList"/>
    <dgm:cxn modelId="{989DE737-B5BF-40A9-92D1-D34A97C58062}" type="presParOf" srcId="{0439258F-E84A-429B-9C17-7D40A61457AE}" destId="{AAEF0A2A-17FC-48EE-963D-8A0D8EACD3FB}" srcOrd="4" destOrd="0" presId="urn:microsoft.com/office/officeart/2008/layout/LinedList"/>
    <dgm:cxn modelId="{F601B6E2-7865-416B-8B7B-33A6FC076AFA}" type="presParOf" srcId="{AAEF0A2A-17FC-48EE-963D-8A0D8EACD3FB}" destId="{45E2AB58-4BD5-42A7-B60C-FDA2B42B3588}" srcOrd="0" destOrd="0" presId="urn:microsoft.com/office/officeart/2008/layout/LinedList"/>
    <dgm:cxn modelId="{FD1E4DD6-5747-41D1-B48E-E53F78E5FC83}" type="presParOf" srcId="{AAEF0A2A-17FC-48EE-963D-8A0D8EACD3FB}" destId="{EB0F407B-DCF0-448A-8892-B20AFC73E5BC}" srcOrd="1" destOrd="0" presId="urn:microsoft.com/office/officeart/2008/layout/LinedList"/>
    <dgm:cxn modelId="{255E07BE-993D-40CD-A36A-E50DCABB3F52}" type="presParOf" srcId="{AAEF0A2A-17FC-48EE-963D-8A0D8EACD3FB}" destId="{92DDB89E-A169-442A-B1C5-1F0F09721F7A}" srcOrd="2" destOrd="0" presId="urn:microsoft.com/office/officeart/2008/layout/LinedList"/>
    <dgm:cxn modelId="{11C5EFB9-2073-4591-957F-40FE5944BB1C}" type="presParOf" srcId="{0439258F-E84A-429B-9C17-7D40A61457AE}" destId="{4B2824E0-5CE8-432C-B99F-3FE0A69FEF1F}" srcOrd="5" destOrd="0" presId="urn:microsoft.com/office/officeart/2008/layout/LinedList"/>
    <dgm:cxn modelId="{6E3F1DF7-3D72-483C-8A9A-0D2BCD9A0D49}" type="presParOf" srcId="{0439258F-E84A-429B-9C17-7D40A61457AE}" destId="{71542A9D-5E08-4A12-8EA4-0269A9E475DF}" srcOrd="6"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610CE3-8391-4958-AAA0-EC42485BF06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l-PL"/>
        </a:p>
      </dgm:t>
    </dgm:pt>
    <dgm:pt modelId="{F38A36F2-B392-4715-BB75-EEB0F1200823}">
      <dgm:prSet phldrT="[Tekst]" custT="1"/>
      <dgm:spPr>
        <a:solidFill>
          <a:schemeClr val="bg2"/>
        </a:solidFill>
        <a:ln>
          <a:solidFill>
            <a:schemeClr val="bg2"/>
          </a:solidFill>
        </a:ln>
      </dgm:spPr>
      <dgm:t>
        <a:bodyPr/>
        <a:lstStyle/>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O władzy w spółce decydują wspólnicy</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3B7E1099-EA90-49B5-9354-3651CAEA5E67}" type="parTrans" cxnId="{187E5710-7C16-4189-9B7F-275920453F92}">
      <dgm:prSet/>
      <dgm:spPr/>
      <dgm:t>
        <a:bodyPr/>
        <a:lstStyle/>
        <a:p>
          <a:endParaRPr lang="pl-PL">
            <a:latin typeface="Fira Sans Light" panose="020B0403050000020004" pitchFamily="34" charset="0"/>
            <a:ea typeface="Fira Sans Light" panose="020B0403050000020004" pitchFamily="34" charset="0"/>
          </a:endParaRPr>
        </a:p>
      </dgm:t>
    </dgm:pt>
    <dgm:pt modelId="{6BCB2A91-D9CE-45B6-91E0-18333D52D6EB}" type="sibTrans" cxnId="{187E5710-7C16-4189-9B7F-275920453F92}">
      <dgm:prSet/>
      <dgm:spPr>
        <a:solidFill>
          <a:schemeClr val="accent4"/>
        </a:solidFill>
        <a:ln>
          <a:solidFill>
            <a:schemeClr val="accent4"/>
          </a:solidFill>
        </a:ln>
      </dgm:spPr>
      <dgm:t>
        <a:bodyPr/>
        <a:lstStyle/>
        <a:p>
          <a:endParaRPr lang="pl-PL">
            <a:latin typeface="Fira Sans Light" panose="020B0403050000020004" pitchFamily="34" charset="0"/>
            <a:ea typeface="Fira Sans Light" panose="020B0403050000020004" pitchFamily="34" charset="0"/>
          </a:endParaRPr>
        </a:p>
      </dgm:t>
    </dgm:pt>
    <dgm:pt modelId="{E1C0CB64-6694-4D0C-99B3-68633A974B5F}">
      <dgm:prSet phldrT="[Tekst]" custT="1"/>
      <dgm:spPr>
        <a:solidFill>
          <a:schemeClr val="bg2"/>
        </a:solidFill>
      </dgm:spPr>
      <dgm:t>
        <a:bodyPr/>
        <a:lstStyle/>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Subsydiarna i solidarna odpowiedzialność wspólników za zobowiązania spółki</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6780C326-C33C-49B1-86EB-096ECCC03910}" type="parTrans" cxnId="{1CBF9CBD-5752-4EF5-9C2B-83ED1512EA46}">
      <dgm:prSet/>
      <dgm:spPr/>
      <dgm:t>
        <a:bodyPr/>
        <a:lstStyle/>
        <a:p>
          <a:endParaRPr lang="pl-PL">
            <a:latin typeface="Fira Sans Light" panose="020B0403050000020004" pitchFamily="34" charset="0"/>
            <a:ea typeface="Fira Sans Light" panose="020B0403050000020004" pitchFamily="34" charset="0"/>
          </a:endParaRPr>
        </a:p>
      </dgm:t>
    </dgm:pt>
    <dgm:pt modelId="{DCA2736A-04CD-4255-A468-C8D5B87B153B}" type="sibTrans" cxnId="{1CBF9CBD-5752-4EF5-9C2B-83ED1512EA46}">
      <dgm:prSet/>
      <dgm:spPr/>
      <dgm:t>
        <a:bodyPr/>
        <a:lstStyle/>
        <a:p>
          <a:endParaRPr lang="pl-PL">
            <a:latin typeface="Fira Sans Light" panose="020B0403050000020004" pitchFamily="34" charset="0"/>
            <a:ea typeface="Fira Sans Light" panose="020B0403050000020004" pitchFamily="34" charset="0"/>
          </a:endParaRPr>
        </a:p>
      </dgm:t>
    </dgm:pt>
    <dgm:pt modelId="{E77CC462-7877-4CBF-97CE-D21DF1802BE2}">
      <dgm:prSet phldrT="[Tekst]" custT="1"/>
      <dgm:spPr>
        <a:solidFill>
          <a:schemeClr val="bg2"/>
        </a:solidFill>
      </dgm:spPr>
      <dgm:t>
        <a:bodyPr/>
        <a:lstStyle/>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Spółka jak i wspólnicy odpowiada za jej zobowiązania całym majątkiem, ale nie każdy z nich</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7E4A8EC5-47FE-4C2F-B77D-099595889680}" type="parTrans" cxnId="{53C72F07-295B-4F17-A558-C5131351EDE6}">
      <dgm:prSet/>
      <dgm:spPr/>
      <dgm:t>
        <a:bodyPr/>
        <a:lstStyle/>
        <a:p>
          <a:endParaRPr lang="pl-PL">
            <a:latin typeface="Fira Sans Light" panose="020B0403050000020004" pitchFamily="34" charset="0"/>
            <a:ea typeface="Fira Sans Light" panose="020B0403050000020004" pitchFamily="34" charset="0"/>
          </a:endParaRPr>
        </a:p>
      </dgm:t>
    </dgm:pt>
    <dgm:pt modelId="{DD414EBC-E9C9-424F-A53F-41D74BC610F8}" type="sibTrans" cxnId="{53C72F07-295B-4F17-A558-C5131351EDE6}">
      <dgm:prSet/>
      <dgm:spPr/>
      <dgm:t>
        <a:bodyPr/>
        <a:lstStyle/>
        <a:p>
          <a:endParaRPr lang="pl-PL">
            <a:latin typeface="Fira Sans Light" panose="020B0403050000020004" pitchFamily="34" charset="0"/>
            <a:ea typeface="Fira Sans Light" panose="020B0403050000020004" pitchFamily="34" charset="0"/>
          </a:endParaRPr>
        </a:p>
      </dgm:t>
    </dgm:pt>
    <dgm:pt modelId="{0C33C98C-3B56-401F-BF3F-CC9C486C3B7D}">
      <dgm:prSet custT="1"/>
      <dgm:spPr>
        <a:solidFill>
          <a:schemeClr val="bg2"/>
        </a:solidFill>
      </dgm:spPr>
      <dgm:t>
        <a:bodyPr/>
        <a:lstStyle/>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Wspólnicy są uprawnieni i zobowiązani do prowadzenia spraw spółki, ale nie zawsze</a:t>
          </a:r>
        </a:p>
      </dgm:t>
    </dgm:pt>
    <dgm:pt modelId="{2A83A532-C618-42EE-B727-5BDFC1212E9A}" type="parTrans" cxnId="{B82C2FEB-78BA-4E7D-93F9-C568A73AC9CB}">
      <dgm:prSet/>
      <dgm:spPr/>
      <dgm:t>
        <a:bodyPr/>
        <a:lstStyle/>
        <a:p>
          <a:endParaRPr lang="pl-PL">
            <a:latin typeface="Fira Sans Light" panose="020B0403050000020004" pitchFamily="34" charset="0"/>
            <a:ea typeface="Fira Sans Light" panose="020B0403050000020004" pitchFamily="34" charset="0"/>
          </a:endParaRPr>
        </a:p>
      </dgm:t>
    </dgm:pt>
    <dgm:pt modelId="{D29A0613-6C73-4542-A513-173F4CF35114}" type="sibTrans" cxnId="{B82C2FEB-78BA-4E7D-93F9-C568A73AC9CB}">
      <dgm:prSet/>
      <dgm:spPr/>
      <dgm:t>
        <a:bodyPr/>
        <a:lstStyle/>
        <a:p>
          <a:endParaRPr lang="pl-PL">
            <a:latin typeface="Fira Sans Light" panose="020B0403050000020004" pitchFamily="34" charset="0"/>
            <a:ea typeface="Fira Sans Light" panose="020B0403050000020004" pitchFamily="34" charset="0"/>
          </a:endParaRPr>
        </a:p>
      </dgm:t>
    </dgm:pt>
    <dgm:pt modelId="{0FA009D7-DA6E-47E0-86BB-D506D84FE28C}" type="pres">
      <dgm:prSet presAssocID="{7C610CE3-8391-4958-AAA0-EC42485BF06A}" presName="Name0" presStyleCnt="0">
        <dgm:presLayoutVars>
          <dgm:chMax val="7"/>
          <dgm:chPref val="7"/>
          <dgm:dir/>
        </dgm:presLayoutVars>
      </dgm:prSet>
      <dgm:spPr/>
      <dgm:t>
        <a:bodyPr/>
        <a:lstStyle/>
        <a:p>
          <a:endParaRPr lang="pl-PL"/>
        </a:p>
      </dgm:t>
    </dgm:pt>
    <dgm:pt modelId="{A7D860AF-B950-4234-8F0A-1F6BA2E25B48}" type="pres">
      <dgm:prSet presAssocID="{7C610CE3-8391-4958-AAA0-EC42485BF06A}" presName="Name1" presStyleCnt="0"/>
      <dgm:spPr/>
    </dgm:pt>
    <dgm:pt modelId="{5AE2039E-42E0-47FB-BADA-90B9E2529607}" type="pres">
      <dgm:prSet presAssocID="{7C610CE3-8391-4958-AAA0-EC42485BF06A}" presName="cycle" presStyleCnt="0"/>
      <dgm:spPr/>
    </dgm:pt>
    <dgm:pt modelId="{BDD50F42-ADDD-4190-8DC7-AF6B92328741}" type="pres">
      <dgm:prSet presAssocID="{7C610CE3-8391-4958-AAA0-EC42485BF06A}" presName="srcNode" presStyleLbl="node1" presStyleIdx="0" presStyleCnt="4"/>
      <dgm:spPr/>
    </dgm:pt>
    <dgm:pt modelId="{CC4D4454-73B3-4B04-9AAE-C54D29B2A6B0}" type="pres">
      <dgm:prSet presAssocID="{7C610CE3-8391-4958-AAA0-EC42485BF06A}" presName="conn" presStyleLbl="parChTrans1D2" presStyleIdx="0" presStyleCnt="1"/>
      <dgm:spPr/>
      <dgm:t>
        <a:bodyPr/>
        <a:lstStyle/>
        <a:p>
          <a:endParaRPr lang="pl-PL"/>
        </a:p>
      </dgm:t>
    </dgm:pt>
    <dgm:pt modelId="{5CA003CB-6DA5-4979-AFC3-98E25BC43640}" type="pres">
      <dgm:prSet presAssocID="{7C610CE3-8391-4958-AAA0-EC42485BF06A}" presName="extraNode" presStyleLbl="node1" presStyleIdx="0" presStyleCnt="4"/>
      <dgm:spPr/>
    </dgm:pt>
    <dgm:pt modelId="{A4D75E93-189F-4FB4-9354-3C0A81229E89}" type="pres">
      <dgm:prSet presAssocID="{7C610CE3-8391-4958-AAA0-EC42485BF06A}" presName="dstNode" presStyleLbl="node1" presStyleIdx="0" presStyleCnt="4"/>
      <dgm:spPr/>
    </dgm:pt>
    <dgm:pt modelId="{693895E0-CD47-4222-AA2B-71024F713E01}" type="pres">
      <dgm:prSet presAssocID="{F38A36F2-B392-4715-BB75-EEB0F1200823}" presName="text_1" presStyleLbl="node1" presStyleIdx="0" presStyleCnt="4">
        <dgm:presLayoutVars>
          <dgm:bulletEnabled val="1"/>
        </dgm:presLayoutVars>
      </dgm:prSet>
      <dgm:spPr/>
      <dgm:t>
        <a:bodyPr/>
        <a:lstStyle/>
        <a:p>
          <a:endParaRPr lang="pl-PL"/>
        </a:p>
      </dgm:t>
    </dgm:pt>
    <dgm:pt modelId="{7A74E623-B9BD-460C-BCE7-2BF9C52D8FBA}" type="pres">
      <dgm:prSet presAssocID="{F38A36F2-B392-4715-BB75-EEB0F1200823}" presName="accent_1" presStyleCnt="0"/>
      <dgm:spPr/>
    </dgm:pt>
    <dgm:pt modelId="{491CFD59-69F3-4548-AEAA-E36AC77B6583}" type="pres">
      <dgm:prSet presAssocID="{F38A36F2-B392-4715-BB75-EEB0F1200823}" presName="accentRepeatNode" presStyleLbl="solidFgAcc1" presStyleIdx="0" presStyleCnt="4" custScaleX="83116" custScaleY="84842"/>
      <dgm:spPr>
        <a:solidFill>
          <a:schemeClr val="accent2">
            <a:lumMod val="20000"/>
            <a:lumOff val="80000"/>
          </a:schemeClr>
        </a:solidFill>
        <a:ln>
          <a:solidFill>
            <a:schemeClr val="bg2"/>
          </a:solidFill>
        </a:ln>
      </dgm:spPr>
      <dgm:t>
        <a:bodyPr/>
        <a:lstStyle/>
        <a:p>
          <a:endParaRPr lang="pl-PL"/>
        </a:p>
      </dgm:t>
    </dgm:pt>
    <dgm:pt modelId="{21A19484-D669-4635-A535-DEABDE23645B}" type="pres">
      <dgm:prSet presAssocID="{E1C0CB64-6694-4D0C-99B3-68633A974B5F}" presName="text_2" presStyleLbl="node1" presStyleIdx="1" presStyleCnt="4" custLinFactNeighborY="0">
        <dgm:presLayoutVars>
          <dgm:bulletEnabled val="1"/>
        </dgm:presLayoutVars>
      </dgm:prSet>
      <dgm:spPr/>
      <dgm:t>
        <a:bodyPr/>
        <a:lstStyle/>
        <a:p>
          <a:endParaRPr lang="pl-PL"/>
        </a:p>
      </dgm:t>
    </dgm:pt>
    <dgm:pt modelId="{3833C50C-A326-4E3D-ACFA-D90D20D91B47}" type="pres">
      <dgm:prSet presAssocID="{E1C0CB64-6694-4D0C-99B3-68633A974B5F}" presName="accent_2" presStyleCnt="0"/>
      <dgm:spPr/>
    </dgm:pt>
    <dgm:pt modelId="{AA056F54-805F-4DA1-BBD7-FFEDAAE9A68D}" type="pres">
      <dgm:prSet presAssocID="{E1C0CB64-6694-4D0C-99B3-68633A974B5F}" presName="accentRepeatNode" presStyleLbl="solidFgAcc1" presStyleIdx="1" presStyleCnt="4" custScaleX="90121" custScaleY="86748" custLinFactNeighborX="11617" custLinFactNeighborY="-2904"/>
      <dgm:spPr>
        <a:solidFill>
          <a:schemeClr val="accent4">
            <a:lumMod val="20000"/>
            <a:lumOff val="80000"/>
          </a:schemeClr>
        </a:solidFill>
        <a:ln>
          <a:solidFill>
            <a:schemeClr val="bg2"/>
          </a:solidFill>
        </a:ln>
      </dgm:spPr>
      <dgm:t>
        <a:bodyPr/>
        <a:lstStyle/>
        <a:p>
          <a:endParaRPr lang="pl-PL"/>
        </a:p>
      </dgm:t>
    </dgm:pt>
    <dgm:pt modelId="{58C65D70-9527-4DB3-9281-35F77979DF14}" type="pres">
      <dgm:prSet presAssocID="{E77CC462-7877-4CBF-97CE-D21DF1802BE2}" presName="text_3" presStyleLbl="node1" presStyleIdx="2" presStyleCnt="4">
        <dgm:presLayoutVars>
          <dgm:bulletEnabled val="1"/>
        </dgm:presLayoutVars>
      </dgm:prSet>
      <dgm:spPr/>
      <dgm:t>
        <a:bodyPr/>
        <a:lstStyle/>
        <a:p>
          <a:endParaRPr lang="pl-PL"/>
        </a:p>
      </dgm:t>
    </dgm:pt>
    <dgm:pt modelId="{8DC4380B-2218-4A30-96C0-99F01673CDE1}" type="pres">
      <dgm:prSet presAssocID="{E77CC462-7877-4CBF-97CE-D21DF1802BE2}" presName="accent_3" presStyleCnt="0"/>
      <dgm:spPr/>
    </dgm:pt>
    <dgm:pt modelId="{0380DD0A-D294-4B60-AA2E-DC08DDCAE47E}" type="pres">
      <dgm:prSet presAssocID="{E77CC462-7877-4CBF-97CE-D21DF1802BE2}" presName="accentRepeatNode" presStyleLbl="solidFgAcc1" presStyleIdx="2" presStyleCnt="4" custScaleX="84314" custScaleY="82846"/>
      <dgm:spPr>
        <a:solidFill>
          <a:schemeClr val="accent6">
            <a:lumMod val="20000"/>
            <a:lumOff val="80000"/>
          </a:schemeClr>
        </a:solidFill>
        <a:ln>
          <a:solidFill>
            <a:schemeClr val="bg2"/>
          </a:solidFill>
        </a:ln>
      </dgm:spPr>
      <dgm:t>
        <a:bodyPr/>
        <a:lstStyle/>
        <a:p>
          <a:endParaRPr lang="pl-PL"/>
        </a:p>
      </dgm:t>
    </dgm:pt>
    <dgm:pt modelId="{5F6527C8-9467-42AA-A7C4-DB2F8FF61ACE}" type="pres">
      <dgm:prSet presAssocID="{0C33C98C-3B56-401F-BF3F-CC9C486C3B7D}" presName="text_4" presStyleLbl="node1" presStyleIdx="3" presStyleCnt="4">
        <dgm:presLayoutVars>
          <dgm:bulletEnabled val="1"/>
        </dgm:presLayoutVars>
      </dgm:prSet>
      <dgm:spPr/>
      <dgm:t>
        <a:bodyPr/>
        <a:lstStyle/>
        <a:p>
          <a:endParaRPr lang="pl-PL"/>
        </a:p>
      </dgm:t>
    </dgm:pt>
    <dgm:pt modelId="{4D561E95-AD73-4984-9EFF-CC025AE054D4}" type="pres">
      <dgm:prSet presAssocID="{0C33C98C-3B56-401F-BF3F-CC9C486C3B7D}" presName="accent_4" presStyleCnt="0"/>
      <dgm:spPr/>
    </dgm:pt>
    <dgm:pt modelId="{38C6D36B-EDF8-4761-89C2-D93FDED6C1F5}" type="pres">
      <dgm:prSet presAssocID="{0C33C98C-3B56-401F-BF3F-CC9C486C3B7D}" presName="accentRepeatNode" presStyleLbl="solidFgAcc1" presStyleIdx="3" presStyleCnt="4" custScaleX="83114" custScaleY="83541" custLinFactNeighborX="11617" custLinFactNeighborY="5203"/>
      <dgm:spPr>
        <a:solidFill>
          <a:schemeClr val="accent5">
            <a:lumMod val="20000"/>
            <a:lumOff val="80000"/>
          </a:schemeClr>
        </a:solidFill>
        <a:ln>
          <a:solidFill>
            <a:schemeClr val="bg2"/>
          </a:solidFill>
        </a:ln>
      </dgm:spPr>
      <dgm:t>
        <a:bodyPr/>
        <a:lstStyle/>
        <a:p>
          <a:endParaRPr lang="pl-PL"/>
        </a:p>
      </dgm:t>
    </dgm:pt>
  </dgm:ptLst>
  <dgm:cxnLst>
    <dgm:cxn modelId="{1CBF9CBD-5752-4EF5-9C2B-83ED1512EA46}" srcId="{7C610CE3-8391-4958-AAA0-EC42485BF06A}" destId="{E1C0CB64-6694-4D0C-99B3-68633A974B5F}" srcOrd="1" destOrd="0" parTransId="{6780C326-C33C-49B1-86EB-096ECCC03910}" sibTransId="{DCA2736A-04CD-4255-A468-C8D5B87B153B}"/>
    <dgm:cxn modelId="{E966739F-BC1B-43D5-ABAF-387162960F83}" type="presOf" srcId="{7C610CE3-8391-4958-AAA0-EC42485BF06A}" destId="{0FA009D7-DA6E-47E0-86BB-D506D84FE28C}" srcOrd="0" destOrd="0" presId="urn:microsoft.com/office/officeart/2008/layout/VerticalCurvedList"/>
    <dgm:cxn modelId="{187E5710-7C16-4189-9B7F-275920453F92}" srcId="{7C610CE3-8391-4958-AAA0-EC42485BF06A}" destId="{F38A36F2-B392-4715-BB75-EEB0F1200823}" srcOrd="0" destOrd="0" parTransId="{3B7E1099-EA90-49B5-9354-3651CAEA5E67}" sibTransId="{6BCB2A91-D9CE-45B6-91E0-18333D52D6EB}"/>
    <dgm:cxn modelId="{B82C2FEB-78BA-4E7D-93F9-C568A73AC9CB}" srcId="{7C610CE3-8391-4958-AAA0-EC42485BF06A}" destId="{0C33C98C-3B56-401F-BF3F-CC9C486C3B7D}" srcOrd="3" destOrd="0" parTransId="{2A83A532-C618-42EE-B727-5BDFC1212E9A}" sibTransId="{D29A0613-6C73-4542-A513-173F4CF35114}"/>
    <dgm:cxn modelId="{EC57CDCB-7CFE-403D-BDE0-A841F0775EBD}" type="presOf" srcId="{6BCB2A91-D9CE-45B6-91E0-18333D52D6EB}" destId="{CC4D4454-73B3-4B04-9AAE-C54D29B2A6B0}" srcOrd="0" destOrd="0" presId="urn:microsoft.com/office/officeart/2008/layout/VerticalCurvedList"/>
    <dgm:cxn modelId="{C51C28EC-0D0E-47C3-9EAB-0B84737955BB}" type="presOf" srcId="{E77CC462-7877-4CBF-97CE-D21DF1802BE2}" destId="{58C65D70-9527-4DB3-9281-35F77979DF14}" srcOrd="0" destOrd="0" presId="urn:microsoft.com/office/officeart/2008/layout/VerticalCurvedList"/>
    <dgm:cxn modelId="{53C72F07-295B-4F17-A558-C5131351EDE6}" srcId="{7C610CE3-8391-4958-AAA0-EC42485BF06A}" destId="{E77CC462-7877-4CBF-97CE-D21DF1802BE2}" srcOrd="2" destOrd="0" parTransId="{7E4A8EC5-47FE-4C2F-B77D-099595889680}" sibTransId="{DD414EBC-E9C9-424F-A53F-41D74BC610F8}"/>
    <dgm:cxn modelId="{5F3A75ED-C295-4780-9CE3-570B19C239CE}" type="presOf" srcId="{E1C0CB64-6694-4D0C-99B3-68633A974B5F}" destId="{21A19484-D669-4635-A535-DEABDE23645B}" srcOrd="0" destOrd="0" presId="urn:microsoft.com/office/officeart/2008/layout/VerticalCurvedList"/>
    <dgm:cxn modelId="{93531C76-5969-4090-88B8-7B6C18A68D37}" type="presOf" srcId="{F38A36F2-B392-4715-BB75-EEB0F1200823}" destId="{693895E0-CD47-4222-AA2B-71024F713E01}" srcOrd="0" destOrd="0" presId="urn:microsoft.com/office/officeart/2008/layout/VerticalCurvedList"/>
    <dgm:cxn modelId="{E87F09F5-25E2-4509-8286-9FB98B063029}" type="presOf" srcId="{0C33C98C-3B56-401F-BF3F-CC9C486C3B7D}" destId="{5F6527C8-9467-42AA-A7C4-DB2F8FF61ACE}" srcOrd="0" destOrd="0" presId="urn:microsoft.com/office/officeart/2008/layout/VerticalCurvedList"/>
    <dgm:cxn modelId="{4511C55F-8790-45C8-9FE8-60B95B6214B0}" type="presParOf" srcId="{0FA009D7-DA6E-47E0-86BB-D506D84FE28C}" destId="{A7D860AF-B950-4234-8F0A-1F6BA2E25B48}" srcOrd="0" destOrd="0" presId="urn:microsoft.com/office/officeart/2008/layout/VerticalCurvedList"/>
    <dgm:cxn modelId="{8CF2763D-8237-4ECE-945A-469BD67B176C}" type="presParOf" srcId="{A7D860AF-B950-4234-8F0A-1F6BA2E25B48}" destId="{5AE2039E-42E0-47FB-BADA-90B9E2529607}" srcOrd="0" destOrd="0" presId="urn:microsoft.com/office/officeart/2008/layout/VerticalCurvedList"/>
    <dgm:cxn modelId="{48EA4E11-BF63-45EC-94F8-A0893DA11BD6}" type="presParOf" srcId="{5AE2039E-42E0-47FB-BADA-90B9E2529607}" destId="{BDD50F42-ADDD-4190-8DC7-AF6B92328741}" srcOrd="0" destOrd="0" presId="urn:microsoft.com/office/officeart/2008/layout/VerticalCurvedList"/>
    <dgm:cxn modelId="{7E4ABC46-2F62-4892-81C9-2BDB77E79713}" type="presParOf" srcId="{5AE2039E-42E0-47FB-BADA-90B9E2529607}" destId="{CC4D4454-73B3-4B04-9AAE-C54D29B2A6B0}" srcOrd="1" destOrd="0" presId="urn:microsoft.com/office/officeart/2008/layout/VerticalCurvedList"/>
    <dgm:cxn modelId="{1A4DA0E6-95BD-49B7-8274-23D9CB4E2697}" type="presParOf" srcId="{5AE2039E-42E0-47FB-BADA-90B9E2529607}" destId="{5CA003CB-6DA5-4979-AFC3-98E25BC43640}" srcOrd="2" destOrd="0" presId="urn:microsoft.com/office/officeart/2008/layout/VerticalCurvedList"/>
    <dgm:cxn modelId="{2B507028-CA76-4349-8C5B-34C26F3A2639}" type="presParOf" srcId="{5AE2039E-42E0-47FB-BADA-90B9E2529607}" destId="{A4D75E93-189F-4FB4-9354-3C0A81229E89}" srcOrd="3" destOrd="0" presId="urn:microsoft.com/office/officeart/2008/layout/VerticalCurvedList"/>
    <dgm:cxn modelId="{79BCC4F7-374C-40C6-B9EB-E280ACBD5E01}" type="presParOf" srcId="{A7D860AF-B950-4234-8F0A-1F6BA2E25B48}" destId="{693895E0-CD47-4222-AA2B-71024F713E01}" srcOrd="1" destOrd="0" presId="urn:microsoft.com/office/officeart/2008/layout/VerticalCurvedList"/>
    <dgm:cxn modelId="{89ECA46B-5F6C-4C3B-B275-8D3158BAB52F}" type="presParOf" srcId="{A7D860AF-B950-4234-8F0A-1F6BA2E25B48}" destId="{7A74E623-B9BD-460C-BCE7-2BF9C52D8FBA}" srcOrd="2" destOrd="0" presId="urn:microsoft.com/office/officeart/2008/layout/VerticalCurvedList"/>
    <dgm:cxn modelId="{C0029E2B-C2E7-475F-8E11-2926D7F5A415}" type="presParOf" srcId="{7A74E623-B9BD-460C-BCE7-2BF9C52D8FBA}" destId="{491CFD59-69F3-4548-AEAA-E36AC77B6583}" srcOrd="0" destOrd="0" presId="urn:microsoft.com/office/officeart/2008/layout/VerticalCurvedList"/>
    <dgm:cxn modelId="{211F63F6-5D8A-4432-8E66-FBF2136F378B}" type="presParOf" srcId="{A7D860AF-B950-4234-8F0A-1F6BA2E25B48}" destId="{21A19484-D669-4635-A535-DEABDE23645B}" srcOrd="3" destOrd="0" presId="urn:microsoft.com/office/officeart/2008/layout/VerticalCurvedList"/>
    <dgm:cxn modelId="{E9CBC3A0-DE79-4A53-98BD-E25C33673917}" type="presParOf" srcId="{A7D860AF-B950-4234-8F0A-1F6BA2E25B48}" destId="{3833C50C-A326-4E3D-ACFA-D90D20D91B47}" srcOrd="4" destOrd="0" presId="urn:microsoft.com/office/officeart/2008/layout/VerticalCurvedList"/>
    <dgm:cxn modelId="{BB0653EB-915E-4C88-BC62-39F909F0823A}" type="presParOf" srcId="{3833C50C-A326-4E3D-ACFA-D90D20D91B47}" destId="{AA056F54-805F-4DA1-BBD7-FFEDAAE9A68D}" srcOrd="0" destOrd="0" presId="urn:microsoft.com/office/officeart/2008/layout/VerticalCurvedList"/>
    <dgm:cxn modelId="{AA669F0C-105A-4E5F-9BE0-E67DA5772584}" type="presParOf" srcId="{A7D860AF-B950-4234-8F0A-1F6BA2E25B48}" destId="{58C65D70-9527-4DB3-9281-35F77979DF14}" srcOrd="5" destOrd="0" presId="urn:microsoft.com/office/officeart/2008/layout/VerticalCurvedList"/>
    <dgm:cxn modelId="{56A0DA16-6B44-4E27-BF8B-A6B66B493592}" type="presParOf" srcId="{A7D860AF-B950-4234-8F0A-1F6BA2E25B48}" destId="{8DC4380B-2218-4A30-96C0-99F01673CDE1}" srcOrd="6" destOrd="0" presId="urn:microsoft.com/office/officeart/2008/layout/VerticalCurvedList"/>
    <dgm:cxn modelId="{FEECE4C0-5433-4DE4-9F93-9E13DCA1C92A}" type="presParOf" srcId="{8DC4380B-2218-4A30-96C0-99F01673CDE1}" destId="{0380DD0A-D294-4B60-AA2E-DC08DDCAE47E}" srcOrd="0" destOrd="0" presId="urn:microsoft.com/office/officeart/2008/layout/VerticalCurvedList"/>
    <dgm:cxn modelId="{CA88694D-CB98-4472-AB33-B84319CAB3D6}" type="presParOf" srcId="{A7D860AF-B950-4234-8F0A-1F6BA2E25B48}" destId="{5F6527C8-9467-42AA-A7C4-DB2F8FF61ACE}" srcOrd="7" destOrd="0" presId="urn:microsoft.com/office/officeart/2008/layout/VerticalCurvedList"/>
    <dgm:cxn modelId="{CC89655E-571B-4430-B167-207E6D9A3FCC}" type="presParOf" srcId="{A7D860AF-B950-4234-8F0A-1F6BA2E25B48}" destId="{4D561E95-AD73-4984-9EFF-CC025AE054D4}" srcOrd="8" destOrd="0" presId="urn:microsoft.com/office/officeart/2008/layout/VerticalCurvedList"/>
    <dgm:cxn modelId="{3C6FD96D-8AD5-4A9F-BBA2-6E2F9BDAA14D}" type="presParOf" srcId="{4D561E95-AD73-4984-9EFF-CC025AE054D4}" destId="{38C6D36B-EDF8-4761-89C2-D93FDED6C1F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610CE3-8391-4958-AAA0-EC42485BF06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l-PL"/>
        </a:p>
      </dgm:t>
    </dgm:pt>
    <dgm:pt modelId="{F38A36F2-B392-4715-BB75-EEB0F1200823}">
      <dgm:prSet phldrT="[Tekst]" custT="1"/>
      <dgm:spPr>
        <a:solidFill>
          <a:schemeClr val="bg2"/>
        </a:solidFill>
        <a:ln>
          <a:solidFill>
            <a:schemeClr val="bg2"/>
          </a:solidFill>
        </a:ln>
      </dgm:spPr>
      <dgm:t>
        <a:bodyPr/>
        <a:lstStyle/>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O władzy w spółce decyduje ilość posiadanego kapitału</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3B7E1099-EA90-49B5-9354-3651CAEA5E67}" type="parTrans" cxnId="{187E5710-7C16-4189-9B7F-275920453F92}">
      <dgm:prSet/>
      <dgm:spPr/>
      <dgm:t>
        <a:bodyPr/>
        <a:lstStyle/>
        <a:p>
          <a:endParaRPr lang="pl-PL">
            <a:latin typeface="Fira Sans Light" panose="020B0403050000020004" pitchFamily="34" charset="0"/>
            <a:ea typeface="Fira Sans Light" panose="020B0403050000020004" pitchFamily="34" charset="0"/>
          </a:endParaRPr>
        </a:p>
      </dgm:t>
    </dgm:pt>
    <dgm:pt modelId="{6BCB2A91-D9CE-45B6-91E0-18333D52D6EB}" type="sibTrans" cxnId="{187E5710-7C16-4189-9B7F-275920453F92}">
      <dgm:prSet/>
      <dgm:spPr>
        <a:solidFill>
          <a:schemeClr val="accent4"/>
        </a:solidFill>
        <a:ln>
          <a:solidFill>
            <a:schemeClr val="accent4"/>
          </a:solidFill>
        </a:ln>
      </dgm:spPr>
      <dgm:t>
        <a:bodyPr/>
        <a:lstStyle/>
        <a:p>
          <a:endParaRPr lang="pl-PL">
            <a:latin typeface="Fira Sans Light" panose="020B0403050000020004" pitchFamily="34" charset="0"/>
            <a:ea typeface="Fira Sans Light" panose="020B0403050000020004" pitchFamily="34" charset="0"/>
          </a:endParaRPr>
        </a:p>
      </dgm:t>
    </dgm:pt>
    <dgm:pt modelId="{E1C0CB64-6694-4D0C-99B3-68633A974B5F}">
      <dgm:prSet phldrT="[Tekst]" custT="1"/>
      <dgm:spPr>
        <a:solidFill>
          <a:schemeClr val="bg2"/>
        </a:solidFill>
      </dgm:spPr>
      <dgm:t>
        <a:bodyPr/>
        <a:lstStyle/>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Wyłączona odpowiedzialność wspólników za zobowiązania spółki</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6780C326-C33C-49B1-86EB-096ECCC03910}" type="parTrans" cxnId="{1CBF9CBD-5752-4EF5-9C2B-83ED1512EA46}">
      <dgm:prSet/>
      <dgm:spPr/>
      <dgm:t>
        <a:bodyPr/>
        <a:lstStyle/>
        <a:p>
          <a:endParaRPr lang="pl-PL">
            <a:latin typeface="Fira Sans Light" panose="020B0403050000020004" pitchFamily="34" charset="0"/>
            <a:ea typeface="Fira Sans Light" panose="020B0403050000020004" pitchFamily="34" charset="0"/>
          </a:endParaRPr>
        </a:p>
      </dgm:t>
    </dgm:pt>
    <dgm:pt modelId="{DCA2736A-04CD-4255-A468-C8D5B87B153B}" type="sibTrans" cxnId="{1CBF9CBD-5752-4EF5-9C2B-83ED1512EA46}">
      <dgm:prSet/>
      <dgm:spPr/>
      <dgm:t>
        <a:bodyPr/>
        <a:lstStyle/>
        <a:p>
          <a:endParaRPr lang="pl-PL">
            <a:latin typeface="Fira Sans Light" panose="020B0403050000020004" pitchFamily="34" charset="0"/>
            <a:ea typeface="Fira Sans Light" panose="020B0403050000020004" pitchFamily="34" charset="0"/>
          </a:endParaRPr>
        </a:p>
      </dgm:t>
    </dgm:pt>
    <dgm:pt modelId="{E77CC462-7877-4CBF-97CE-D21DF1802BE2}">
      <dgm:prSet phldrT="[Tekst]" custT="1"/>
      <dgm:spPr>
        <a:solidFill>
          <a:schemeClr val="bg2"/>
        </a:solidFill>
      </dgm:spPr>
      <dgm:t>
        <a:bodyPr/>
        <a:lstStyle/>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Spółka odpowiada za jej zobowiązania całym majątkiem</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7E4A8EC5-47FE-4C2F-B77D-099595889680}" type="parTrans" cxnId="{53C72F07-295B-4F17-A558-C5131351EDE6}">
      <dgm:prSet/>
      <dgm:spPr/>
      <dgm:t>
        <a:bodyPr/>
        <a:lstStyle/>
        <a:p>
          <a:endParaRPr lang="pl-PL">
            <a:latin typeface="Fira Sans Light" panose="020B0403050000020004" pitchFamily="34" charset="0"/>
            <a:ea typeface="Fira Sans Light" panose="020B0403050000020004" pitchFamily="34" charset="0"/>
          </a:endParaRPr>
        </a:p>
      </dgm:t>
    </dgm:pt>
    <dgm:pt modelId="{DD414EBC-E9C9-424F-A53F-41D74BC610F8}" type="sibTrans" cxnId="{53C72F07-295B-4F17-A558-C5131351EDE6}">
      <dgm:prSet/>
      <dgm:spPr/>
      <dgm:t>
        <a:bodyPr/>
        <a:lstStyle/>
        <a:p>
          <a:endParaRPr lang="pl-PL">
            <a:latin typeface="Fira Sans Light" panose="020B0403050000020004" pitchFamily="34" charset="0"/>
            <a:ea typeface="Fira Sans Light" panose="020B0403050000020004" pitchFamily="34" charset="0"/>
          </a:endParaRPr>
        </a:p>
      </dgm:t>
    </dgm:pt>
    <dgm:pt modelId="{0C33C98C-3B56-401F-BF3F-CC9C486C3B7D}">
      <dgm:prSet custT="1"/>
      <dgm:spPr>
        <a:solidFill>
          <a:schemeClr val="bg2"/>
        </a:solidFill>
      </dgm:spPr>
      <dgm:t>
        <a:bodyPr/>
        <a:lstStyle/>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Działanie spółki poprzez ustanowione organy, a nie za pośrednictwem wspólników</a:t>
          </a:r>
        </a:p>
      </dgm:t>
    </dgm:pt>
    <dgm:pt modelId="{2A83A532-C618-42EE-B727-5BDFC1212E9A}" type="parTrans" cxnId="{B82C2FEB-78BA-4E7D-93F9-C568A73AC9CB}">
      <dgm:prSet/>
      <dgm:spPr/>
      <dgm:t>
        <a:bodyPr/>
        <a:lstStyle/>
        <a:p>
          <a:endParaRPr lang="pl-PL">
            <a:latin typeface="Fira Sans Light" panose="020B0403050000020004" pitchFamily="34" charset="0"/>
            <a:ea typeface="Fira Sans Light" panose="020B0403050000020004" pitchFamily="34" charset="0"/>
          </a:endParaRPr>
        </a:p>
      </dgm:t>
    </dgm:pt>
    <dgm:pt modelId="{D29A0613-6C73-4542-A513-173F4CF35114}" type="sibTrans" cxnId="{B82C2FEB-78BA-4E7D-93F9-C568A73AC9CB}">
      <dgm:prSet/>
      <dgm:spPr/>
      <dgm:t>
        <a:bodyPr/>
        <a:lstStyle/>
        <a:p>
          <a:endParaRPr lang="pl-PL">
            <a:latin typeface="Fira Sans Light" panose="020B0403050000020004" pitchFamily="34" charset="0"/>
            <a:ea typeface="Fira Sans Light" panose="020B0403050000020004" pitchFamily="34" charset="0"/>
          </a:endParaRPr>
        </a:p>
      </dgm:t>
    </dgm:pt>
    <dgm:pt modelId="{0FA009D7-DA6E-47E0-86BB-D506D84FE28C}" type="pres">
      <dgm:prSet presAssocID="{7C610CE3-8391-4958-AAA0-EC42485BF06A}" presName="Name0" presStyleCnt="0">
        <dgm:presLayoutVars>
          <dgm:chMax val="7"/>
          <dgm:chPref val="7"/>
          <dgm:dir/>
        </dgm:presLayoutVars>
      </dgm:prSet>
      <dgm:spPr/>
      <dgm:t>
        <a:bodyPr/>
        <a:lstStyle/>
        <a:p>
          <a:endParaRPr lang="pl-PL"/>
        </a:p>
      </dgm:t>
    </dgm:pt>
    <dgm:pt modelId="{A7D860AF-B950-4234-8F0A-1F6BA2E25B48}" type="pres">
      <dgm:prSet presAssocID="{7C610CE3-8391-4958-AAA0-EC42485BF06A}" presName="Name1" presStyleCnt="0"/>
      <dgm:spPr/>
    </dgm:pt>
    <dgm:pt modelId="{5AE2039E-42E0-47FB-BADA-90B9E2529607}" type="pres">
      <dgm:prSet presAssocID="{7C610CE3-8391-4958-AAA0-EC42485BF06A}" presName="cycle" presStyleCnt="0"/>
      <dgm:spPr/>
    </dgm:pt>
    <dgm:pt modelId="{BDD50F42-ADDD-4190-8DC7-AF6B92328741}" type="pres">
      <dgm:prSet presAssocID="{7C610CE3-8391-4958-AAA0-EC42485BF06A}" presName="srcNode" presStyleLbl="node1" presStyleIdx="0" presStyleCnt="4"/>
      <dgm:spPr/>
    </dgm:pt>
    <dgm:pt modelId="{CC4D4454-73B3-4B04-9AAE-C54D29B2A6B0}" type="pres">
      <dgm:prSet presAssocID="{7C610CE3-8391-4958-AAA0-EC42485BF06A}" presName="conn" presStyleLbl="parChTrans1D2" presStyleIdx="0" presStyleCnt="1"/>
      <dgm:spPr/>
      <dgm:t>
        <a:bodyPr/>
        <a:lstStyle/>
        <a:p>
          <a:endParaRPr lang="pl-PL"/>
        </a:p>
      </dgm:t>
    </dgm:pt>
    <dgm:pt modelId="{5CA003CB-6DA5-4979-AFC3-98E25BC43640}" type="pres">
      <dgm:prSet presAssocID="{7C610CE3-8391-4958-AAA0-EC42485BF06A}" presName="extraNode" presStyleLbl="node1" presStyleIdx="0" presStyleCnt="4"/>
      <dgm:spPr/>
    </dgm:pt>
    <dgm:pt modelId="{A4D75E93-189F-4FB4-9354-3C0A81229E89}" type="pres">
      <dgm:prSet presAssocID="{7C610CE3-8391-4958-AAA0-EC42485BF06A}" presName="dstNode" presStyleLbl="node1" presStyleIdx="0" presStyleCnt="4"/>
      <dgm:spPr/>
    </dgm:pt>
    <dgm:pt modelId="{693895E0-CD47-4222-AA2B-71024F713E01}" type="pres">
      <dgm:prSet presAssocID="{F38A36F2-B392-4715-BB75-EEB0F1200823}" presName="text_1" presStyleLbl="node1" presStyleIdx="0" presStyleCnt="4">
        <dgm:presLayoutVars>
          <dgm:bulletEnabled val="1"/>
        </dgm:presLayoutVars>
      </dgm:prSet>
      <dgm:spPr/>
      <dgm:t>
        <a:bodyPr/>
        <a:lstStyle/>
        <a:p>
          <a:endParaRPr lang="pl-PL"/>
        </a:p>
      </dgm:t>
    </dgm:pt>
    <dgm:pt modelId="{7A74E623-B9BD-460C-BCE7-2BF9C52D8FBA}" type="pres">
      <dgm:prSet presAssocID="{F38A36F2-B392-4715-BB75-EEB0F1200823}" presName="accent_1" presStyleCnt="0"/>
      <dgm:spPr/>
    </dgm:pt>
    <dgm:pt modelId="{491CFD59-69F3-4548-AEAA-E36AC77B6583}" type="pres">
      <dgm:prSet presAssocID="{F38A36F2-B392-4715-BB75-EEB0F1200823}" presName="accentRepeatNode" presStyleLbl="solidFgAcc1" presStyleIdx="0" presStyleCnt="4" custScaleX="83116" custScaleY="84842"/>
      <dgm:spPr>
        <a:solidFill>
          <a:schemeClr val="accent2">
            <a:lumMod val="20000"/>
            <a:lumOff val="80000"/>
          </a:schemeClr>
        </a:solidFill>
        <a:ln>
          <a:solidFill>
            <a:schemeClr val="bg2"/>
          </a:solidFill>
        </a:ln>
      </dgm:spPr>
      <dgm:t>
        <a:bodyPr/>
        <a:lstStyle/>
        <a:p>
          <a:endParaRPr lang="pl-PL"/>
        </a:p>
      </dgm:t>
    </dgm:pt>
    <dgm:pt modelId="{21A19484-D669-4635-A535-DEABDE23645B}" type="pres">
      <dgm:prSet presAssocID="{E1C0CB64-6694-4D0C-99B3-68633A974B5F}" presName="text_2" presStyleLbl="node1" presStyleIdx="1" presStyleCnt="4" custLinFactNeighborY="0">
        <dgm:presLayoutVars>
          <dgm:bulletEnabled val="1"/>
        </dgm:presLayoutVars>
      </dgm:prSet>
      <dgm:spPr/>
      <dgm:t>
        <a:bodyPr/>
        <a:lstStyle/>
        <a:p>
          <a:endParaRPr lang="pl-PL"/>
        </a:p>
      </dgm:t>
    </dgm:pt>
    <dgm:pt modelId="{3833C50C-A326-4E3D-ACFA-D90D20D91B47}" type="pres">
      <dgm:prSet presAssocID="{E1C0CB64-6694-4D0C-99B3-68633A974B5F}" presName="accent_2" presStyleCnt="0"/>
      <dgm:spPr/>
    </dgm:pt>
    <dgm:pt modelId="{AA056F54-805F-4DA1-BBD7-FFEDAAE9A68D}" type="pres">
      <dgm:prSet presAssocID="{E1C0CB64-6694-4D0C-99B3-68633A974B5F}" presName="accentRepeatNode" presStyleLbl="solidFgAcc1" presStyleIdx="1" presStyleCnt="4" custScaleX="90121" custScaleY="86748" custLinFactNeighborX="11617" custLinFactNeighborY="-2904"/>
      <dgm:spPr>
        <a:solidFill>
          <a:schemeClr val="accent4">
            <a:lumMod val="20000"/>
            <a:lumOff val="80000"/>
          </a:schemeClr>
        </a:solidFill>
        <a:ln>
          <a:solidFill>
            <a:schemeClr val="bg2"/>
          </a:solidFill>
        </a:ln>
      </dgm:spPr>
      <dgm:t>
        <a:bodyPr/>
        <a:lstStyle/>
        <a:p>
          <a:endParaRPr lang="pl-PL"/>
        </a:p>
      </dgm:t>
    </dgm:pt>
    <dgm:pt modelId="{58C65D70-9527-4DB3-9281-35F77979DF14}" type="pres">
      <dgm:prSet presAssocID="{E77CC462-7877-4CBF-97CE-D21DF1802BE2}" presName="text_3" presStyleLbl="node1" presStyleIdx="2" presStyleCnt="4">
        <dgm:presLayoutVars>
          <dgm:bulletEnabled val="1"/>
        </dgm:presLayoutVars>
      </dgm:prSet>
      <dgm:spPr/>
      <dgm:t>
        <a:bodyPr/>
        <a:lstStyle/>
        <a:p>
          <a:endParaRPr lang="pl-PL"/>
        </a:p>
      </dgm:t>
    </dgm:pt>
    <dgm:pt modelId="{8DC4380B-2218-4A30-96C0-99F01673CDE1}" type="pres">
      <dgm:prSet presAssocID="{E77CC462-7877-4CBF-97CE-D21DF1802BE2}" presName="accent_3" presStyleCnt="0"/>
      <dgm:spPr/>
    </dgm:pt>
    <dgm:pt modelId="{0380DD0A-D294-4B60-AA2E-DC08DDCAE47E}" type="pres">
      <dgm:prSet presAssocID="{E77CC462-7877-4CBF-97CE-D21DF1802BE2}" presName="accentRepeatNode" presStyleLbl="solidFgAcc1" presStyleIdx="2" presStyleCnt="4" custScaleX="84314" custScaleY="82846"/>
      <dgm:spPr>
        <a:solidFill>
          <a:schemeClr val="accent6">
            <a:lumMod val="20000"/>
            <a:lumOff val="80000"/>
          </a:schemeClr>
        </a:solidFill>
        <a:ln>
          <a:solidFill>
            <a:schemeClr val="bg2"/>
          </a:solidFill>
        </a:ln>
      </dgm:spPr>
      <dgm:t>
        <a:bodyPr/>
        <a:lstStyle/>
        <a:p>
          <a:endParaRPr lang="pl-PL"/>
        </a:p>
      </dgm:t>
    </dgm:pt>
    <dgm:pt modelId="{5F6527C8-9467-42AA-A7C4-DB2F8FF61ACE}" type="pres">
      <dgm:prSet presAssocID="{0C33C98C-3B56-401F-BF3F-CC9C486C3B7D}" presName="text_4" presStyleLbl="node1" presStyleIdx="3" presStyleCnt="4">
        <dgm:presLayoutVars>
          <dgm:bulletEnabled val="1"/>
        </dgm:presLayoutVars>
      </dgm:prSet>
      <dgm:spPr/>
      <dgm:t>
        <a:bodyPr/>
        <a:lstStyle/>
        <a:p>
          <a:endParaRPr lang="pl-PL"/>
        </a:p>
      </dgm:t>
    </dgm:pt>
    <dgm:pt modelId="{4D561E95-AD73-4984-9EFF-CC025AE054D4}" type="pres">
      <dgm:prSet presAssocID="{0C33C98C-3B56-401F-BF3F-CC9C486C3B7D}" presName="accent_4" presStyleCnt="0"/>
      <dgm:spPr/>
    </dgm:pt>
    <dgm:pt modelId="{38C6D36B-EDF8-4761-89C2-D93FDED6C1F5}" type="pres">
      <dgm:prSet presAssocID="{0C33C98C-3B56-401F-BF3F-CC9C486C3B7D}" presName="accentRepeatNode" presStyleLbl="solidFgAcc1" presStyleIdx="3" presStyleCnt="4" custScaleX="83114" custScaleY="83541" custLinFactNeighborX="11617" custLinFactNeighborY="5203"/>
      <dgm:spPr>
        <a:solidFill>
          <a:schemeClr val="accent5">
            <a:lumMod val="20000"/>
            <a:lumOff val="80000"/>
          </a:schemeClr>
        </a:solidFill>
        <a:ln>
          <a:solidFill>
            <a:schemeClr val="bg2"/>
          </a:solidFill>
        </a:ln>
      </dgm:spPr>
      <dgm:t>
        <a:bodyPr/>
        <a:lstStyle/>
        <a:p>
          <a:endParaRPr lang="pl-PL"/>
        </a:p>
      </dgm:t>
    </dgm:pt>
  </dgm:ptLst>
  <dgm:cxnLst>
    <dgm:cxn modelId="{2036F601-4E9B-454A-A0EC-87E89398276F}" type="presOf" srcId="{0C33C98C-3B56-401F-BF3F-CC9C486C3B7D}" destId="{5F6527C8-9467-42AA-A7C4-DB2F8FF61ACE}" srcOrd="0" destOrd="0" presId="urn:microsoft.com/office/officeart/2008/layout/VerticalCurvedList"/>
    <dgm:cxn modelId="{187E5710-7C16-4189-9B7F-275920453F92}" srcId="{7C610CE3-8391-4958-AAA0-EC42485BF06A}" destId="{F38A36F2-B392-4715-BB75-EEB0F1200823}" srcOrd="0" destOrd="0" parTransId="{3B7E1099-EA90-49B5-9354-3651CAEA5E67}" sibTransId="{6BCB2A91-D9CE-45B6-91E0-18333D52D6EB}"/>
    <dgm:cxn modelId="{B82C2FEB-78BA-4E7D-93F9-C568A73AC9CB}" srcId="{7C610CE3-8391-4958-AAA0-EC42485BF06A}" destId="{0C33C98C-3B56-401F-BF3F-CC9C486C3B7D}" srcOrd="3" destOrd="0" parTransId="{2A83A532-C618-42EE-B727-5BDFC1212E9A}" sibTransId="{D29A0613-6C73-4542-A513-173F4CF35114}"/>
    <dgm:cxn modelId="{FD244833-CDE2-437D-9D0C-F21AC9C69CC6}" type="presOf" srcId="{E77CC462-7877-4CBF-97CE-D21DF1802BE2}" destId="{58C65D70-9527-4DB3-9281-35F77979DF14}" srcOrd="0" destOrd="0" presId="urn:microsoft.com/office/officeart/2008/layout/VerticalCurvedList"/>
    <dgm:cxn modelId="{53C72F07-295B-4F17-A558-C5131351EDE6}" srcId="{7C610CE3-8391-4958-AAA0-EC42485BF06A}" destId="{E77CC462-7877-4CBF-97CE-D21DF1802BE2}" srcOrd="2" destOrd="0" parTransId="{7E4A8EC5-47FE-4C2F-B77D-099595889680}" sibTransId="{DD414EBC-E9C9-424F-A53F-41D74BC610F8}"/>
    <dgm:cxn modelId="{1CBF9CBD-5752-4EF5-9C2B-83ED1512EA46}" srcId="{7C610CE3-8391-4958-AAA0-EC42485BF06A}" destId="{E1C0CB64-6694-4D0C-99B3-68633A974B5F}" srcOrd="1" destOrd="0" parTransId="{6780C326-C33C-49B1-86EB-096ECCC03910}" sibTransId="{DCA2736A-04CD-4255-A468-C8D5B87B153B}"/>
    <dgm:cxn modelId="{E5FB016D-DA77-4213-92B6-BC3F6784D222}" type="presOf" srcId="{E1C0CB64-6694-4D0C-99B3-68633A974B5F}" destId="{21A19484-D669-4635-A535-DEABDE23645B}" srcOrd="0" destOrd="0" presId="urn:microsoft.com/office/officeart/2008/layout/VerticalCurvedList"/>
    <dgm:cxn modelId="{F16C61E4-4997-4342-BA70-FE9C33CC6B6F}" type="presOf" srcId="{7C610CE3-8391-4958-AAA0-EC42485BF06A}" destId="{0FA009D7-DA6E-47E0-86BB-D506D84FE28C}" srcOrd="0" destOrd="0" presId="urn:microsoft.com/office/officeart/2008/layout/VerticalCurvedList"/>
    <dgm:cxn modelId="{0F8E05B1-2205-451C-9B5A-3948040B63BE}" type="presOf" srcId="{6BCB2A91-D9CE-45B6-91E0-18333D52D6EB}" destId="{CC4D4454-73B3-4B04-9AAE-C54D29B2A6B0}" srcOrd="0" destOrd="0" presId="urn:microsoft.com/office/officeart/2008/layout/VerticalCurvedList"/>
    <dgm:cxn modelId="{D300F47F-D4E3-46AD-B3A2-12A511810F32}" type="presOf" srcId="{F38A36F2-B392-4715-BB75-EEB0F1200823}" destId="{693895E0-CD47-4222-AA2B-71024F713E01}" srcOrd="0" destOrd="0" presId="urn:microsoft.com/office/officeart/2008/layout/VerticalCurvedList"/>
    <dgm:cxn modelId="{3A0655E7-8DF7-43EA-B837-D45066F7F81D}" type="presParOf" srcId="{0FA009D7-DA6E-47E0-86BB-D506D84FE28C}" destId="{A7D860AF-B950-4234-8F0A-1F6BA2E25B48}" srcOrd="0" destOrd="0" presId="urn:microsoft.com/office/officeart/2008/layout/VerticalCurvedList"/>
    <dgm:cxn modelId="{8234D270-7A5D-46E6-915D-BE029A7FA3D5}" type="presParOf" srcId="{A7D860AF-B950-4234-8F0A-1F6BA2E25B48}" destId="{5AE2039E-42E0-47FB-BADA-90B9E2529607}" srcOrd="0" destOrd="0" presId="urn:microsoft.com/office/officeart/2008/layout/VerticalCurvedList"/>
    <dgm:cxn modelId="{D6CCE8CE-1215-433F-AED3-1FA42C595BAB}" type="presParOf" srcId="{5AE2039E-42E0-47FB-BADA-90B9E2529607}" destId="{BDD50F42-ADDD-4190-8DC7-AF6B92328741}" srcOrd="0" destOrd="0" presId="urn:microsoft.com/office/officeart/2008/layout/VerticalCurvedList"/>
    <dgm:cxn modelId="{0B254736-1EB9-4E83-8642-B45949F8E61A}" type="presParOf" srcId="{5AE2039E-42E0-47FB-BADA-90B9E2529607}" destId="{CC4D4454-73B3-4B04-9AAE-C54D29B2A6B0}" srcOrd="1" destOrd="0" presId="urn:microsoft.com/office/officeart/2008/layout/VerticalCurvedList"/>
    <dgm:cxn modelId="{00D5317D-E65C-45D9-848A-E846AF66D74A}" type="presParOf" srcId="{5AE2039E-42E0-47FB-BADA-90B9E2529607}" destId="{5CA003CB-6DA5-4979-AFC3-98E25BC43640}" srcOrd="2" destOrd="0" presId="urn:microsoft.com/office/officeart/2008/layout/VerticalCurvedList"/>
    <dgm:cxn modelId="{1F8B4349-A63E-4596-9F16-D728AAE76E5C}" type="presParOf" srcId="{5AE2039E-42E0-47FB-BADA-90B9E2529607}" destId="{A4D75E93-189F-4FB4-9354-3C0A81229E89}" srcOrd="3" destOrd="0" presId="urn:microsoft.com/office/officeart/2008/layout/VerticalCurvedList"/>
    <dgm:cxn modelId="{C8C27A8B-BDAD-4A83-A542-1D755BECB44D}" type="presParOf" srcId="{A7D860AF-B950-4234-8F0A-1F6BA2E25B48}" destId="{693895E0-CD47-4222-AA2B-71024F713E01}" srcOrd="1" destOrd="0" presId="urn:microsoft.com/office/officeart/2008/layout/VerticalCurvedList"/>
    <dgm:cxn modelId="{78712D28-6A54-49C8-A22E-7E35B8DA3147}" type="presParOf" srcId="{A7D860AF-B950-4234-8F0A-1F6BA2E25B48}" destId="{7A74E623-B9BD-460C-BCE7-2BF9C52D8FBA}" srcOrd="2" destOrd="0" presId="urn:microsoft.com/office/officeart/2008/layout/VerticalCurvedList"/>
    <dgm:cxn modelId="{6365848C-A9CD-4799-95BC-00A7CCA257AB}" type="presParOf" srcId="{7A74E623-B9BD-460C-BCE7-2BF9C52D8FBA}" destId="{491CFD59-69F3-4548-AEAA-E36AC77B6583}" srcOrd="0" destOrd="0" presId="urn:microsoft.com/office/officeart/2008/layout/VerticalCurvedList"/>
    <dgm:cxn modelId="{BD0DC580-3386-4194-A45D-C24E6E8E9046}" type="presParOf" srcId="{A7D860AF-B950-4234-8F0A-1F6BA2E25B48}" destId="{21A19484-D669-4635-A535-DEABDE23645B}" srcOrd="3" destOrd="0" presId="urn:microsoft.com/office/officeart/2008/layout/VerticalCurvedList"/>
    <dgm:cxn modelId="{4C264192-EB42-4A0E-8604-D43FAA0EFEED}" type="presParOf" srcId="{A7D860AF-B950-4234-8F0A-1F6BA2E25B48}" destId="{3833C50C-A326-4E3D-ACFA-D90D20D91B47}" srcOrd="4" destOrd="0" presId="urn:microsoft.com/office/officeart/2008/layout/VerticalCurvedList"/>
    <dgm:cxn modelId="{4E74A3F9-7EA5-4568-A95F-D763A4C5001E}" type="presParOf" srcId="{3833C50C-A326-4E3D-ACFA-D90D20D91B47}" destId="{AA056F54-805F-4DA1-BBD7-FFEDAAE9A68D}" srcOrd="0" destOrd="0" presId="urn:microsoft.com/office/officeart/2008/layout/VerticalCurvedList"/>
    <dgm:cxn modelId="{BA41A576-A4FD-4CD6-ADAD-2C5A3D37D5AC}" type="presParOf" srcId="{A7D860AF-B950-4234-8F0A-1F6BA2E25B48}" destId="{58C65D70-9527-4DB3-9281-35F77979DF14}" srcOrd="5" destOrd="0" presId="urn:microsoft.com/office/officeart/2008/layout/VerticalCurvedList"/>
    <dgm:cxn modelId="{C25C6DA1-EB5F-46E9-ABB4-B4759D7D54E5}" type="presParOf" srcId="{A7D860AF-B950-4234-8F0A-1F6BA2E25B48}" destId="{8DC4380B-2218-4A30-96C0-99F01673CDE1}" srcOrd="6" destOrd="0" presId="urn:microsoft.com/office/officeart/2008/layout/VerticalCurvedList"/>
    <dgm:cxn modelId="{5E7B96AE-1E68-4F41-98B7-C0DEA4B5AD36}" type="presParOf" srcId="{8DC4380B-2218-4A30-96C0-99F01673CDE1}" destId="{0380DD0A-D294-4B60-AA2E-DC08DDCAE47E}" srcOrd="0" destOrd="0" presId="urn:microsoft.com/office/officeart/2008/layout/VerticalCurvedList"/>
    <dgm:cxn modelId="{A296958D-A157-4533-ADBF-380B509833DA}" type="presParOf" srcId="{A7D860AF-B950-4234-8F0A-1F6BA2E25B48}" destId="{5F6527C8-9467-42AA-A7C4-DB2F8FF61ACE}" srcOrd="7" destOrd="0" presId="urn:microsoft.com/office/officeart/2008/layout/VerticalCurvedList"/>
    <dgm:cxn modelId="{91003BC3-3810-49C0-A49A-47C148183C9B}" type="presParOf" srcId="{A7D860AF-B950-4234-8F0A-1F6BA2E25B48}" destId="{4D561E95-AD73-4984-9EFF-CC025AE054D4}" srcOrd="8" destOrd="0" presId="urn:microsoft.com/office/officeart/2008/layout/VerticalCurvedList"/>
    <dgm:cxn modelId="{2B0E3B5B-1077-41BC-A23E-BD524B38EAB0}" type="presParOf" srcId="{4D561E95-AD73-4984-9EFF-CC025AE054D4}" destId="{38C6D36B-EDF8-4761-89C2-D93FDED6C1F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C0D3CB-32D7-476B-817D-57878CB2400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l-PL"/>
        </a:p>
      </dgm:t>
    </dgm:pt>
    <dgm:pt modelId="{D2B347CF-F5F4-4E80-9AF2-0CD3E9910EE8}">
      <dgm:prSet phldrT="[Tekst]"/>
      <dgm:spPr>
        <a:solidFill>
          <a:schemeClr val="accent6">
            <a:lumMod val="60000"/>
            <a:lumOff val="40000"/>
          </a:schemeClr>
        </a:solidFill>
      </dgm:spPr>
      <dgm:t>
        <a:bodyPr/>
        <a:lstStyle/>
        <a:p>
          <a:r>
            <a:rPr lang="pl-PL" dirty="0" smtClean="0">
              <a:solidFill>
                <a:schemeClr val="bg1"/>
              </a:solidFill>
              <a:latin typeface="Tahoma" panose="020B0604030504040204" pitchFamily="34" charset="0"/>
              <a:ea typeface="Tahoma" panose="020B0604030504040204" pitchFamily="34" charset="0"/>
              <a:cs typeface="Tahoma" panose="020B0604030504040204" pitchFamily="34" charset="0"/>
            </a:rPr>
            <a:t>Cywilna</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368ACC88-5061-40A2-8098-0C0875CEED4B}" type="parTrans" cxnId="{3FA74B9C-2E19-4A90-9D45-C824B1FBF67A}">
      <dgm:prSet/>
      <dgm:spPr/>
      <dgm:t>
        <a:bodyPr/>
        <a:lstStyle/>
        <a:p>
          <a:endParaRPr lang="pl-PL"/>
        </a:p>
      </dgm:t>
    </dgm:pt>
    <dgm:pt modelId="{5F6F9FB8-0EF2-4ADA-B0FE-6C4A0A454767}" type="sibTrans" cxnId="{3FA74B9C-2E19-4A90-9D45-C824B1FBF67A}">
      <dgm:prSet/>
      <dgm:spPr/>
      <dgm:t>
        <a:bodyPr/>
        <a:lstStyle/>
        <a:p>
          <a:endParaRPr lang="pl-PL"/>
        </a:p>
      </dgm:t>
    </dgm:pt>
    <dgm:pt modelId="{115A2B64-EB80-4DAD-AC02-60B47442A47B}">
      <dgm:prSet phldrT="[Tekst]" custT="1"/>
      <dgm:spPr>
        <a:ln>
          <a:solidFill>
            <a:schemeClr val="bg2"/>
          </a:solidFill>
        </a:ln>
      </dgm:spPr>
      <dgm:t>
        <a:bodyPr/>
        <a:lstStyle/>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Odszkodowawcza wobec spółki z o.o. </a:t>
          </a:r>
          <a:b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i jej wspólników</a:t>
          </a:r>
          <a:r>
            <a:rPr lang="pl-PL" sz="1600" dirty="0" smtClean="0">
              <a:solidFill>
                <a:schemeClr val="tx2"/>
              </a:solidFill>
              <a:latin typeface="Fira Sans Light" panose="020B0403050000020004" pitchFamily="34" charset="0"/>
              <a:ea typeface="Fira Sans Light" panose="020B0403050000020004" pitchFamily="34" charset="0"/>
            </a:rPr>
            <a:t>,</a:t>
          </a:r>
          <a:endParaRPr lang="pl-PL" sz="1600" dirty="0">
            <a:solidFill>
              <a:schemeClr val="tx2"/>
            </a:solidFill>
            <a:latin typeface="Fira Sans Light" panose="020B0403050000020004" pitchFamily="34" charset="0"/>
            <a:ea typeface="Fira Sans Light" panose="020B0403050000020004" pitchFamily="34" charset="0"/>
          </a:endParaRPr>
        </a:p>
      </dgm:t>
    </dgm:pt>
    <dgm:pt modelId="{1A888BFF-0EF2-4FD0-A3C6-DDA4F60FF0F6}" type="parTrans" cxnId="{CDD29BD8-1D1D-496B-9AFC-49B239AC3357}">
      <dgm:prSet/>
      <dgm:spPr/>
      <dgm:t>
        <a:bodyPr/>
        <a:lstStyle/>
        <a:p>
          <a:endParaRPr lang="pl-PL"/>
        </a:p>
      </dgm:t>
    </dgm:pt>
    <dgm:pt modelId="{D555D536-8DAD-42A6-8523-E17BABD81EAD}" type="sibTrans" cxnId="{CDD29BD8-1D1D-496B-9AFC-49B239AC3357}">
      <dgm:prSet/>
      <dgm:spPr/>
      <dgm:t>
        <a:bodyPr/>
        <a:lstStyle/>
        <a:p>
          <a:endParaRPr lang="pl-PL"/>
        </a:p>
      </dgm:t>
    </dgm:pt>
    <dgm:pt modelId="{6F9F2C01-5565-4070-BB6F-9D014E067D24}">
      <dgm:prSet phldrT="[Tekst]" custT="1"/>
      <dgm:spPr>
        <a:ln>
          <a:solidFill>
            <a:schemeClr val="bg2"/>
          </a:solidFill>
        </a:ln>
      </dgm:spPr>
      <dgm:t>
        <a:bodyPr/>
        <a:lstStyle/>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Odszkodowawcza wobec wierzycieli spółki.</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61106778-5CA1-450A-BBDF-8E0DC12829D7}" type="parTrans" cxnId="{CAEBD8EE-37F6-415A-BD6C-E5F6A899894B}">
      <dgm:prSet/>
      <dgm:spPr/>
      <dgm:t>
        <a:bodyPr/>
        <a:lstStyle/>
        <a:p>
          <a:endParaRPr lang="pl-PL"/>
        </a:p>
      </dgm:t>
    </dgm:pt>
    <dgm:pt modelId="{714089F3-BCB2-4633-9295-7FDA2A18BF4E}" type="sibTrans" cxnId="{CAEBD8EE-37F6-415A-BD6C-E5F6A899894B}">
      <dgm:prSet/>
      <dgm:spPr/>
      <dgm:t>
        <a:bodyPr/>
        <a:lstStyle/>
        <a:p>
          <a:endParaRPr lang="pl-PL"/>
        </a:p>
      </dgm:t>
    </dgm:pt>
    <dgm:pt modelId="{59468F2B-0F11-49EC-A1E0-CD5E3BD50E32}">
      <dgm:prSet phldrT="[Tekst]"/>
      <dgm:spPr>
        <a:solidFill>
          <a:schemeClr val="accent2">
            <a:lumMod val="60000"/>
            <a:lumOff val="40000"/>
          </a:schemeClr>
        </a:solidFill>
      </dgm:spPr>
      <dgm:t>
        <a:bodyPr/>
        <a:lstStyle/>
        <a:p>
          <a:r>
            <a:rPr lang="pl-PL" dirty="0" smtClean="0">
              <a:solidFill>
                <a:schemeClr val="bg1"/>
              </a:solidFill>
              <a:latin typeface="Tahoma" panose="020B0604030504040204" pitchFamily="34" charset="0"/>
              <a:ea typeface="Tahoma" panose="020B0604030504040204" pitchFamily="34" charset="0"/>
              <a:cs typeface="Tahoma" panose="020B0604030504040204" pitchFamily="34" charset="0"/>
            </a:rPr>
            <a:t>Karna</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A5998CE-1365-4AF9-94B5-29A8B61DE86E}" type="parTrans" cxnId="{04B3D5BA-9733-4EA4-888B-C2F0C0B83490}">
      <dgm:prSet/>
      <dgm:spPr/>
      <dgm:t>
        <a:bodyPr/>
        <a:lstStyle/>
        <a:p>
          <a:endParaRPr lang="pl-PL"/>
        </a:p>
      </dgm:t>
    </dgm:pt>
    <dgm:pt modelId="{A82149D7-E762-443F-8124-568BB31C17C8}" type="sibTrans" cxnId="{04B3D5BA-9733-4EA4-888B-C2F0C0B83490}">
      <dgm:prSet/>
      <dgm:spPr/>
      <dgm:t>
        <a:bodyPr/>
        <a:lstStyle/>
        <a:p>
          <a:endParaRPr lang="pl-PL"/>
        </a:p>
      </dgm:t>
    </dgm:pt>
    <dgm:pt modelId="{CDB291A2-1C52-45C9-B2A2-BED039548090}">
      <dgm:prSet/>
      <dgm:spPr>
        <a:solidFill>
          <a:schemeClr val="accent4">
            <a:lumMod val="60000"/>
            <a:lumOff val="40000"/>
          </a:schemeClr>
        </a:solidFill>
      </dgm:spPr>
      <dgm:t>
        <a:bodyPr/>
        <a:lstStyle/>
        <a:p>
          <a:r>
            <a:rPr lang="pl-PL" dirty="0" smtClean="0">
              <a:solidFill>
                <a:schemeClr val="bg1"/>
              </a:solidFill>
              <a:latin typeface="Tahoma" panose="020B0604030504040204" pitchFamily="34" charset="0"/>
              <a:ea typeface="Tahoma" panose="020B0604030504040204" pitchFamily="34" charset="0"/>
              <a:cs typeface="Tahoma" panose="020B0604030504040204" pitchFamily="34" charset="0"/>
            </a:rPr>
            <a:t>Podatkowa</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9037A167-B58A-4093-A9B9-FFE19712FF07}" type="parTrans" cxnId="{D2635358-2F91-480E-BDDC-075B43AB082F}">
      <dgm:prSet/>
      <dgm:spPr/>
      <dgm:t>
        <a:bodyPr/>
        <a:lstStyle/>
        <a:p>
          <a:endParaRPr lang="pl-PL"/>
        </a:p>
      </dgm:t>
    </dgm:pt>
    <dgm:pt modelId="{830AACB9-1008-4547-BA0D-05FED62B7A46}" type="sibTrans" cxnId="{D2635358-2F91-480E-BDDC-075B43AB082F}">
      <dgm:prSet/>
      <dgm:spPr/>
      <dgm:t>
        <a:bodyPr/>
        <a:lstStyle/>
        <a:p>
          <a:endParaRPr lang="pl-PL"/>
        </a:p>
      </dgm:t>
    </dgm:pt>
    <dgm:pt modelId="{AC223B20-E9CB-49B3-A5E2-CCBA7110D65A}" type="pres">
      <dgm:prSet presAssocID="{E7C0D3CB-32D7-476B-817D-57878CB24007}" presName="diagram" presStyleCnt="0">
        <dgm:presLayoutVars>
          <dgm:chPref val="1"/>
          <dgm:dir/>
          <dgm:animOne val="branch"/>
          <dgm:animLvl val="lvl"/>
          <dgm:resizeHandles/>
        </dgm:presLayoutVars>
      </dgm:prSet>
      <dgm:spPr/>
      <dgm:t>
        <a:bodyPr/>
        <a:lstStyle/>
        <a:p>
          <a:endParaRPr lang="pl-PL"/>
        </a:p>
      </dgm:t>
    </dgm:pt>
    <dgm:pt modelId="{54C83DDC-5E4D-4087-9F11-DE99290E95EB}" type="pres">
      <dgm:prSet presAssocID="{D2B347CF-F5F4-4E80-9AF2-0CD3E9910EE8}" presName="root" presStyleCnt="0"/>
      <dgm:spPr/>
    </dgm:pt>
    <dgm:pt modelId="{5A39D793-44BA-4CD4-9B26-435258765340}" type="pres">
      <dgm:prSet presAssocID="{D2B347CF-F5F4-4E80-9AF2-0CD3E9910EE8}" presName="rootComposite" presStyleCnt="0"/>
      <dgm:spPr/>
    </dgm:pt>
    <dgm:pt modelId="{4336295E-ABAD-4055-A09C-80ADC67640D1}" type="pres">
      <dgm:prSet presAssocID="{D2B347CF-F5F4-4E80-9AF2-0CD3E9910EE8}" presName="rootText" presStyleLbl="node1" presStyleIdx="0" presStyleCnt="3"/>
      <dgm:spPr/>
      <dgm:t>
        <a:bodyPr/>
        <a:lstStyle/>
        <a:p>
          <a:endParaRPr lang="pl-PL"/>
        </a:p>
      </dgm:t>
    </dgm:pt>
    <dgm:pt modelId="{50E7B2A8-ED3A-44D7-B23B-4FB47070FBA0}" type="pres">
      <dgm:prSet presAssocID="{D2B347CF-F5F4-4E80-9AF2-0CD3E9910EE8}" presName="rootConnector" presStyleLbl="node1" presStyleIdx="0" presStyleCnt="3"/>
      <dgm:spPr/>
      <dgm:t>
        <a:bodyPr/>
        <a:lstStyle/>
        <a:p>
          <a:endParaRPr lang="pl-PL"/>
        </a:p>
      </dgm:t>
    </dgm:pt>
    <dgm:pt modelId="{B77EBBA8-CEC9-4477-BC81-6CD08CCE71BF}" type="pres">
      <dgm:prSet presAssocID="{D2B347CF-F5F4-4E80-9AF2-0CD3E9910EE8}" presName="childShape" presStyleCnt="0"/>
      <dgm:spPr/>
    </dgm:pt>
    <dgm:pt modelId="{9B2C5457-4A62-4076-8457-BF9B82145EEC}" type="pres">
      <dgm:prSet presAssocID="{1A888BFF-0EF2-4FD0-A3C6-DDA4F60FF0F6}" presName="Name13" presStyleLbl="parChTrans1D2" presStyleIdx="0" presStyleCnt="2"/>
      <dgm:spPr/>
      <dgm:t>
        <a:bodyPr/>
        <a:lstStyle/>
        <a:p>
          <a:endParaRPr lang="pl-PL"/>
        </a:p>
      </dgm:t>
    </dgm:pt>
    <dgm:pt modelId="{1E4F90E3-FD29-4652-8EF1-BAE416C52A51}" type="pres">
      <dgm:prSet presAssocID="{115A2B64-EB80-4DAD-AC02-60B47442A47B}" presName="childText" presStyleLbl="bgAcc1" presStyleIdx="0" presStyleCnt="2" custScaleX="129525">
        <dgm:presLayoutVars>
          <dgm:bulletEnabled val="1"/>
        </dgm:presLayoutVars>
      </dgm:prSet>
      <dgm:spPr/>
      <dgm:t>
        <a:bodyPr/>
        <a:lstStyle/>
        <a:p>
          <a:endParaRPr lang="pl-PL"/>
        </a:p>
      </dgm:t>
    </dgm:pt>
    <dgm:pt modelId="{2697A3BD-7E80-499F-A38C-A8EC16C7D86A}" type="pres">
      <dgm:prSet presAssocID="{61106778-5CA1-450A-BBDF-8E0DC12829D7}" presName="Name13" presStyleLbl="parChTrans1D2" presStyleIdx="1" presStyleCnt="2"/>
      <dgm:spPr/>
      <dgm:t>
        <a:bodyPr/>
        <a:lstStyle/>
        <a:p>
          <a:endParaRPr lang="pl-PL"/>
        </a:p>
      </dgm:t>
    </dgm:pt>
    <dgm:pt modelId="{5BA451FA-4995-4A1F-874A-38E219B59E02}" type="pres">
      <dgm:prSet presAssocID="{6F9F2C01-5565-4070-BB6F-9D014E067D24}" presName="childText" presStyleLbl="bgAcc1" presStyleIdx="1" presStyleCnt="2" custScaleX="129525">
        <dgm:presLayoutVars>
          <dgm:bulletEnabled val="1"/>
        </dgm:presLayoutVars>
      </dgm:prSet>
      <dgm:spPr/>
      <dgm:t>
        <a:bodyPr/>
        <a:lstStyle/>
        <a:p>
          <a:endParaRPr lang="pl-PL"/>
        </a:p>
      </dgm:t>
    </dgm:pt>
    <dgm:pt modelId="{26C63E0C-04CE-4015-990E-74260A25220F}" type="pres">
      <dgm:prSet presAssocID="{59468F2B-0F11-49EC-A1E0-CD5E3BD50E32}" presName="root" presStyleCnt="0"/>
      <dgm:spPr/>
    </dgm:pt>
    <dgm:pt modelId="{A884B70D-EB8B-43B8-A8B5-6D5C02F0FE54}" type="pres">
      <dgm:prSet presAssocID="{59468F2B-0F11-49EC-A1E0-CD5E3BD50E32}" presName="rootComposite" presStyleCnt="0"/>
      <dgm:spPr/>
    </dgm:pt>
    <dgm:pt modelId="{A81B4399-EEB7-4DD3-8467-513B892FAA9B}" type="pres">
      <dgm:prSet presAssocID="{59468F2B-0F11-49EC-A1E0-CD5E3BD50E32}" presName="rootText" presStyleLbl="node1" presStyleIdx="1" presStyleCnt="3"/>
      <dgm:spPr/>
      <dgm:t>
        <a:bodyPr/>
        <a:lstStyle/>
        <a:p>
          <a:endParaRPr lang="pl-PL"/>
        </a:p>
      </dgm:t>
    </dgm:pt>
    <dgm:pt modelId="{0FA9CECB-0399-40F4-9A98-3450673AFAC0}" type="pres">
      <dgm:prSet presAssocID="{59468F2B-0F11-49EC-A1E0-CD5E3BD50E32}" presName="rootConnector" presStyleLbl="node1" presStyleIdx="1" presStyleCnt="3"/>
      <dgm:spPr/>
      <dgm:t>
        <a:bodyPr/>
        <a:lstStyle/>
        <a:p>
          <a:endParaRPr lang="pl-PL"/>
        </a:p>
      </dgm:t>
    </dgm:pt>
    <dgm:pt modelId="{CD878F42-408F-4B6C-861D-9B8F2367715E}" type="pres">
      <dgm:prSet presAssocID="{59468F2B-0F11-49EC-A1E0-CD5E3BD50E32}" presName="childShape" presStyleCnt="0"/>
      <dgm:spPr/>
    </dgm:pt>
    <dgm:pt modelId="{2141AADA-F938-43F7-ABBF-12618A69FDFE}" type="pres">
      <dgm:prSet presAssocID="{CDB291A2-1C52-45C9-B2A2-BED039548090}" presName="root" presStyleCnt="0"/>
      <dgm:spPr/>
    </dgm:pt>
    <dgm:pt modelId="{27373AC6-F7CE-427A-B080-7F15A61244F1}" type="pres">
      <dgm:prSet presAssocID="{CDB291A2-1C52-45C9-B2A2-BED039548090}" presName="rootComposite" presStyleCnt="0"/>
      <dgm:spPr/>
    </dgm:pt>
    <dgm:pt modelId="{11921DA2-743E-4CFC-9CAC-DA302CA87561}" type="pres">
      <dgm:prSet presAssocID="{CDB291A2-1C52-45C9-B2A2-BED039548090}" presName="rootText" presStyleLbl="node1" presStyleIdx="2" presStyleCnt="3"/>
      <dgm:spPr/>
      <dgm:t>
        <a:bodyPr/>
        <a:lstStyle/>
        <a:p>
          <a:endParaRPr lang="pl-PL"/>
        </a:p>
      </dgm:t>
    </dgm:pt>
    <dgm:pt modelId="{68FE8E12-5E1D-43B9-983C-B65AAC064CAD}" type="pres">
      <dgm:prSet presAssocID="{CDB291A2-1C52-45C9-B2A2-BED039548090}" presName="rootConnector" presStyleLbl="node1" presStyleIdx="2" presStyleCnt="3"/>
      <dgm:spPr/>
      <dgm:t>
        <a:bodyPr/>
        <a:lstStyle/>
        <a:p>
          <a:endParaRPr lang="pl-PL"/>
        </a:p>
      </dgm:t>
    </dgm:pt>
    <dgm:pt modelId="{D481EDF3-588C-4239-A455-788DFB21137D}" type="pres">
      <dgm:prSet presAssocID="{CDB291A2-1C52-45C9-B2A2-BED039548090}" presName="childShape" presStyleCnt="0"/>
      <dgm:spPr/>
    </dgm:pt>
  </dgm:ptLst>
  <dgm:cxnLst>
    <dgm:cxn modelId="{3FA74B9C-2E19-4A90-9D45-C824B1FBF67A}" srcId="{E7C0D3CB-32D7-476B-817D-57878CB24007}" destId="{D2B347CF-F5F4-4E80-9AF2-0CD3E9910EE8}" srcOrd="0" destOrd="0" parTransId="{368ACC88-5061-40A2-8098-0C0875CEED4B}" sibTransId="{5F6F9FB8-0EF2-4ADA-B0FE-6C4A0A454767}"/>
    <dgm:cxn modelId="{D3D16FF0-4095-437D-8C9D-4D0CD3D1BDEC}" type="presOf" srcId="{CDB291A2-1C52-45C9-B2A2-BED039548090}" destId="{68FE8E12-5E1D-43B9-983C-B65AAC064CAD}" srcOrd="1" destOrd="0" presId="urn:microsoft.com/office/officeart/2005/8/layout/hierarchy3"/>
    <dgm:cxn modelId="{F82543BF-C81D-480A-8D4E-1D7B3E06AA3B}" type="presOf" srcId="{61106778-5CA1-450A-BBDF-8E0DC12829D7}" destId="{2697A3BD-7E80-499F-A38C-A8EC16C7D86A}" srcOrd="0" destOrd="0" presId="urn:microsoft.com/office/officeart/2005/8/layout/hierarchy3"/>
    <dgm:cxn modelId="{E0959951-1FCE-4BD4-BABF-CDE87555611F}" type="presOf" srcId="{1A888BFF-0EF2-4FD0-A3C6-DDA4F60FF0F6}" destId="{9B2C5457-4A62-4076-8457-BF9B82145EEC}" srcOrd="0" destOrd="0" presId="urn:microsoft.com/office/officeart/2005/8/layout/hierarchy3"/>
    <dgm:cxn modelId="{46584C1C-1B75-4E70-8A23-EB7CA75ED0B7}" type="presOf" srcId="{115A2B64-EB80-4DAD-AC02-60B47442A47B}" destId="{1E4F90E3-FD29-4652-8EF1-BAE416C52A51}" srcOrd="0" destOrd="0" presId="urn:microsoft.com/office/officeart/2005/8/layout/hierarchy3"/>
    <dgm:cxn modelId="{9B7CD9DC-3741-428B-8C00-785848C05506}" type="presOf" srcId="{59468F2B-0F11-49EC-A1E0-CD5E3BD50E32}" destId="{A81B4399-EEB7-4DD3-8467-513B892FAA9B}" srcOrd="0" destOrd="0" presId="urn:microsoft.com/office/officeart/2005/8/layout/hierarchy3"/>
    <dgm:cxn modelId="{CDD29BD8-1D1D-496B-9AFC-49B239AC3357}" srcId="{D2B347CF-F5F4-4E80-9AF2-0CD3E9910EE8}" destId="{115A2B64-EB80-4DAD-AC02-60B47442A47B}" srcOrd="0" destOrd="0" parTransId="{1A888BFF-0EF2-4FD0-A3C6-DDA4F60FF0F6}" sibTransId="{D555D536-8DAD-42A6-8523-E17BABD81EAD}"/>
    <dgm:cxn modelId="{F56F0C02-E580-4DB9-B6D2-686747059B13}" type="presOf" srcId="{D2B347CF-F5F4-4E80-9AF2-0CD3E9910EE8}" destId="{50E7B2A8-ED3A-44D7-B23B-4FB47070FBA0}" srcOrd="1" destOrd="0" presId="urn:microsoft.com/office/officeart/2005/8/layout/hierarchy3"/>
    <dgm:cxn modelId="{5BFF650E-6FAE-470E-8690-40E019A51AAD}" type="presOf" srcId="{59468F2B-0F11-49EC-A1E0-CD5E3BD50E32}" destId="{0FA9CECB-0399-40F4-9A98-3450673AFAC0}" srcOrd="1" destOrd="0" presId="urn:microsoft.com/office/officeart/2005/8/layout/hierarchy3"/>
    <dgm:cxn modelId="{CAEBD8EE-37F6-415A-BD6C-E5F6A899894B}" srcId="{D2B347CF-F5F4-4E80-9AF2-0CD3E9910EE8}" destId="{6F9F2C01-5565-4070-BB6F-9D014E067D24}" srcOrd="1" destOrd="0" parTransId="{61106778-5CA1-450A-BBDF-8E0DC12829D7}" sibTransId="{714089F3-BCB2-4633-9295-7FDA2A18BF4E}"/>
    <dgm:cxn modelId="{B69B5F34-695C-4C75-B8D4-BB5B6EC5BFD8}" type="presOf" srcId="{6F9F2C01-5565-4070-BB6F-9D014E067D24}" destId="{5BA451FA-4995-4A1F-874A-38E219B59E02}" srcOrd="0" destOrd="0" presId="urn:microsoft.com/office/officeart/2005/8/layout/hierarchy3"/>
    <dgm:cxn modelId="{04B3D5BA-9733-4EA4-888B-C2F0C0B83490}" srcId="{E7C0D3CB-32D7-476B-817D-57878CB24007}" destId="{59468F2B-0F11-49EC-A1E0-CD5E3BD50E32}" srcOrd="1" destOrd="0" parTransId="{1A5998CE-1365-4AF9-94B5-29A8B61DE86E}" sibTransId="{A82149D7-E762-443F-8124-568BB31C17C8}"/>
    <dgm:cxn modelId="{DE81468A-2A80-4445-AFEC-EFBD4737DEF8}" type="presOf" srcId="{E7C0D3CB-32D7-476B-817D-57878CB24007}" destId="{AC223B20-E9CB-49B3-A5E2-CCBA7110D65A}" srcOrd="0" destOrd="0" presId="urn:microsoft.com/office/officeart/2005/8/layout/hierarchy3"/>
    <dgm:cxn modelId="{2CE1A569-330F-4631-9F86-2A713528A889}" type="presOf" srcId="{CDB291A2-1C52-45C9-B2A2-BED039548090}" destId="{11921DA2-743E-4CFC-9CAC-DA302CA87561}" srcOrd="0" destOrd="0" presId="urn:microsoft.com/office/officeart/2005/8/layout/hierarchy3"/>
    <dgm:cxn modelId="{4561B625-9365-4E68-90E9-777CC3D42AC6}" type="presOf" srcId="{D2B347CF-F5F4-4E80-9AF2-0CD3E9910EE8}" destId="{4336295E-ABAD-4055-A09C-80ADC67640D1}" srcOrd="0" destOrd="0" presId="urn:microsoft.com/office/officeart/2005/8/layout/hierarchy3"/>
    <dgm:cxn modelId="{D2635358-2F91-480E-BDDC-075B43AB082F}" srcId="{E7C0D3CB-32D7-476B-817D-57878CB24007}" destId="{CDB291A2-1C52-45C9-B2A2-BED039548090}" srcOrd="2" destOrd="0" parTransId="{9037A167-B58A-4093-A9B9-FFE19712FF07}" sibTransId="{830AACB9-1008-4547-BA0D-05FED62B7A46}"/>
    <dgm:cxn modelId="{10FC0975-0EB2-4E24-AAA5-045FC2FABDEC}" type="presParOf" srcId="{AC223B20-E9CB-49B3-A5E2-CCBA7110D65A}" destId="{54C83DDC-5E4D-4087-9F11-DE99290E95EB}" srcOrd="0" destOrd="0" presId="urn:microsoft.com/office/officeart/2005/8/layout/hierarchy3"/>
    <dgm:cxn modelId="{53ED59FC-7E92-4516-9108-1603F928CC96}" type="presParOf" srcId="{54C83DDC-5E4D-4087-9F11-DE99290E95EB}" destId="{5A39D793-44BA-4CD4-9B26-435258765340}" srcOrd="0" destOrd="0" presId="urn:microsoft.com/office/officeart/2005/8/layout/hierarchy3"/>
    <dgm:cxn modelId="{68A67401-D98B-4C43-8996-B521BB2CC910}" type="presParOf" srcId="{5A39D793-44BA-4CD4-9B26-435258765340}" destId="{4336295E-ABAD-4055-A09C-80ADC67640D1}" srcOrd="0" destOrd="0" presId="urn:microsoft.com/office/officeart/2005/8/layout/hierarchy3"/>
    <dgm:cxn modelId="{48EF2A94-F5C6-4012-882A-8CB3A02DFE43}" type="presParOf" srcId="{5A39D793-44BA-4CD4-9B26-435258765340}" destId="{50E7B2A8-ED3A-44D7-B23B-4FB47070FBA0}" srcOrd="1" destOrd="0" presId="urn:microsoft.com/office/officeart/2005/8/layout/hierarchy3"/>
    <dgm:cxn modelId="{6DF33CD7-4AA9-4925-A10B-386F31C64BEF}" type="presParOf" srcId="{54C83DDC-5E4D-4087-9F11-DE99290E95EB}" destId="{B77EBBA8-CEC9-4477-BC81-6CD08CCE71BF}" srcOrd="1" destOrd="0" presId="urn:microsoft.com/office/officeart/2005/8/layout/hierarchy3"/>
    <dgm:cxn modelId="{4C543498-9175-4414-BFC1-F3BB136D7C07}" type="presParOf" srcId="{B77EBBA8-CEC9-4477-BC81-6CD08CCE71BF}" destId="{9B2C5457-4A62-4076-8457-BF9B82145EEC}" srcOrd="0" destOrd="0" presId="urn:microsoft.com/office/officeart/2005/8/layout/hierarchy3"/>
    <dgm:cxn modelId="{B2FE2500-26A4-43A5-9747-13AA77A3CDEF}" type="presParOf" srcId="{B77EBBA8-CEC9-4477-BC81-6CD08CCE71BF}" destId="{1E4F90E3-FD29-4652-8EF1-BAE416C52A51}" srcOrd="1" destOrd="0" presId="urn:microsoft.com/office/officeart/2005/8/layout/hierarchy3"/>
    <dgm:cxn modelId="{90294B6E-CF31-447B-BA08-F997EFB87E39}" type="presParOf" srcId="{B77EBBA8-CEC9-4477-BC81-6CD08CCE71BF}" destId="{2697A3BD-7E80-499F-A38C-A8EC16C7D86A}" srcOrd="2" destOrd="0" presId="urn:microsoft.com/office/officeart/2005/8/layout/hierarchy3"/>
    <dgm:cxn modelId="{197FA617-CFD3-4BDE-8CFA-D466FE4379F9}" type="presParOf" srcId="{B77EBBA8-CEC9-4477-BC81-6CD08CCE71BF}" destId="{5BA451FA-4995-4A1F-874A-38E219B59E02}" srcOrd="3" destOrd="0" presId="urn:microsoft.com/office/officeart/2005/8/layout/hierarchy3"/>
    <dgm:cxn modelId="{81A76005-782B-44D4-82A2-ACDA97679425}" type="presParOf" srcId="{AC223B20-E9CB-49B3-A5E2-CCBA7110D65A}" destId="{26C63E0C-04CE-4015-990E-74260A25220F}" srcOrd="1" destOrd="0" presId="urn:microsoft.com/office/officeart/2005/8/layout/hierarchy3"/>
    <dgm:cxn modelId="{A01694E5-430D-4488-A234-173F9328B7C9}" type="presParOf" srcId="{26C63E0C-04CE-4015-990E-74260A25220F}" destId="{A884B70D-EB8B-43B8-A8B5-6D5C02F0FE54}" srcOrd="0" destOrd="0" presId="urn:microsoft.com/office/officeart/2005/8/layout/hierarchy3"/>
    <dgm:cxn modelId="{BDD2B711-2E6F-4AD4-B95F-0B15E060A30E}" type="presParOf" srcId="{A884B70D-EB8B-43B8-A8B5-6D5C02F0FE54}" destId="{A81B4399-EEB7-4DD3-8467-513B892FAA9B}" srcOrd="0" destOrd="0" presId="urn:microsoft.com/office/officeart/2005/8/layout/hierarchy3"/>
    <dgm:cxn modelId="{C87D2535-7921-4AE7-B429-6CAADFF582FC}" type="presParOf" srcId="{A884B70D-EB8B-43B8-A8B5-6D5C02F0FE54}" destId="{0FA9CECB-0399-40F4-9A98-3450673AFAC0}" srcOrd="1" destOrd="0" presId="urn:microsoft.com/office/officeart/2005/8/layout/hierarchy3"/>
    <dgm:cxn modelId="{6D4612EC-AF79-4A1B-83BC-1509F35866A5}" type="presParOf" srcId="{26C63E0C-04CE-4015-990E-74260A25220F}" destId="{CD878F42-408F-4B6C-861D-9B8F2367715E}" srcOrd="1" destOrd="0" presId="urn:microsoft.com/office/officeart/2005/8/layout/hierarchy3"/>
    <dgm:cxn modelId="{8A89D555-9652-4064-87B9-64307C72BDB2}" type="presParOf" srcId="{AC223B20-E9CB-49B3-A5E2-CCBA7110D65A}" destId="{2141AADA-F938-43F7-ABBF-12618A69FDFE}" srcOrd="2" destOrd="0" presId="urn:microsoft.com/office/officeart/2005/8/layout/hierarchy3"/>
    <dgm:cxn modelId="{BE80C516-6030-4908-A7D3-0CDDF5F89BDF}" type="presParOf" srcId="{2141AADA-F938-43F7-ABBF-12618A69FDFE}" destId="{27373AC6-F7CE-427A-B080-7F15A61244F1}" srcOrd="0" destOrd="0" presId="urn:microsoft.com/office/officeart/2005/8/layout/hierarchy3"/>
    <dgm:cxn modelId="{291F65A3-E577-4372-BBBD-CFE86BF265D9}" type="presParOf" srcId="{27373AC6-F7CE-427A-B080-7F15A61244F1}" destId="{11921DA2-743E-4CFC-9CAC-DA302CA87561}" srcOrd="0" destOrd="0" presId="urn:microsoft.com/office/officeart/2005/8/layout/hierarchy3"/>
    <dgm:cxn modelId="{1364406C-5E65-44A4-BD3A-03FB4809CE91}" type="presParOf" srcId="{27373AC6-F7CE-427A-B080-7F15A61244F1}" destId="{68FE8E12-5E1D-43B9-983C-B65AAC064CAD}" srcOrd="1" destOrd="0" presId="urn:microsoft.com/office/officeart/2005/8/layout/hierarchy3"/>
    <dgm:cxn modelId="{3744F4A5-CEB4-476E-A7D2-DE9EE13D2765}" type="presParOf" srcId="{2141AADA-F938-43F7-ABBF-12618A69FDFE}" destId="{D481EDF3-588C-4239-A455-788DFB21137D}"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90AEFB-AC0A-4A49-8DCD-59D6B65C58C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l-PL"/>
        </a:p>
      </dgm:t>
    </dgm:pt>
    <dgm:pt modelId="{DE3BE11C-3075-47F3-AC32-C0F1144D2F7E}">
      <dgm:prSet custT="1"/>
      <dgm:spPr>
        <a:solidFill>
          <a:schemeClr val="bg2"/>
        </a:solidFill>
      </dgm:spPr>
      <dgm:t>
        <a:bodyPr/>
        <a:lstStyle/>
        <a:p>
          <a:pPr rtl="0"/>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Dodatkowa ochrona wierzycieli</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8BA96F83-16F7-44C9-A4DD-153FD9CAB4E3}" type="parTrans" cxnId="{E97743EB-63DA-4BA9-9243-756F468A9300}">
      <dgm:prSet/>
      <dgm:spPr/>
      <dgm:t>
        <a:bodyPr/>
        <a:lstStyle/>
        <a:p>
          <a:endParaRPr lang="pl-PL"/>
        </a:p>
      </dgm:t>
    </dgm:pt>
    <dgm:pt modelId="{5C485F9E-6148-49A4-A273-2D4091C64510}" type="sibTrans" cxnId="{E97743EB-63DA-4BA9-9243-756F468A9300}">
      <dgm:prSet/>
      <dgm:spPr>
        <a:ln>
          <a:solidFill>
            <a:srgbClr val="FFC000"/>
          </a:solidFill>
        </a:ln>
      </dgm:spPr>
      <dgm:t>
        <a:bodyPr/>
        <a:lstStyle/>
        <a:p>
          <a:endParaRPr lang="pl-PL"/>
        </a:p>
      </dgm:t>
    </dgm:pt>
    <dgm:pt modelId="{487C5F61-0275-47BE-941C-C31348D18132}">
      <dgm:prSet custT="1"/>
      <dgm:spPr>
        <a:solidFill>
          <a:schemeClr val="bg2"/>
        </a:solidFill>
      </dgm:spPr>
      <dgm:t>
        <a:bodyPr/>
        <a:lstStyle/>
        <a:p>
          <a:pPr rtl="0"/>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Sankcja za nienależyte wykonanie obowiązków</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B97E3DDC-68A6-415A-8721-9EDE73FEC474}" type="parTrans" cxnId="{2D36F53A-DD13-4050-A7F5-08705A0581B4}">
      <dgm:prSet/>
      <dgm:spPr/>
      <dgm:t>
        <a:bodyPr/>
        <a:lstStyle/>
        <a:p>
          <a:endParaRPr lang="pl-PL"/>
        </a:p>
      </dgm:t>
    </dgm:pt>
    <dgm:pt modelId="{3AA34807-B6F4-46DB-8AD0-1ED7363350B3}" type="sibTrans" cxnId="{2D36F53A-DD13-4050-A7F5-08705A0581B4}">
      <dgm:prSet/>
      <dgm:spPr/>
      <dgm:t>
        <a:bodyPr/>
        <a:lstStyle/>
        <a:p>
          <a:endParaRPr lang="pl-PL"/>
        </a:p>
      </dgm:t>
    </dgm:pt>
    <dgm:pt modelId="{ECA28A1F-AE8F-4D9E-8D4E-1F2018EE8BE3}" type="pres">
      <dgm:prSet presAssocID="{5C90AEFB-AC0A-4A49-8DCD-59D6B65C58C9}" presName="Name0" presStyleCnt="0">
        <dgm:presLayoutVars>
          <dgm:chMax val="7"/>
          <dgm:chPref val="7"/>
          <dgm:dir/>
        </dgm:presLayoutVars>
      </dgm:prSet>
      <dgm:spPr/>
      <dgm:t>
        <a:bodyPr/>
        <a:lstStyle/>
        <a:p>
          <a:endParaRPr lang="pl-PL"/>
        </a:p>
      </dgm:t>
    </dgm:pt>
    <dgm:pt modelId="{8ABDE2CF-AE23-4A2A-B75F-070095DF66B6}" type="pres">
      <dgm:prSet presAssocID="{5C90AEFB-AC0A-4A49-8DCD-59D6B65C58C9}" presName="Name1" presStyleCnt="0"/>
      <dgm:spPr/>
    </dgm:pt>
    <dgm:pt modelId="{81A95A62-33E2-45E1-BFE8-4019D2697662}" type="pres">
      <dgm:prSet presAssocID="{5C90AEFB-AC0A-4A49-8DCD-59D6B65C58C9}" presName="cycle" presStyleCnt="0"/>
      <dgm:spPr/>
    </dgm:pt>
    <dgm:pt modelId="{4AF9CC4E-E871-4D8A-9906-E1E63F6BF656}" type="pres">
      <dgm:prSet presAssocID="{5C90AEFB-AC0A-4A49-8DCD-59D6B65C58C9}" presName="srcNode" presStyleLbl="node1" presStyleIdx="0" presStyleCnt="2"/>
      <dgm:spPr/>
    </dgm:pt>
    <dgm:pt modelId="{8B89ACB2-AB97-4D1D-A0FA-8A9AEC68AB05}" type="pres">
      <dgm:prSet presAssocID="{5C90AEFB-AC0A-4A49-8DCD-59D6B65C58C9}" presName="conn" presStyleLbl="parChTrans1D2" presStyleIdx="0" presStyleCnt="1"/>
      <dgm:spPr/>
      <dgm:t>
        <a:bodyPr/>
        <a:lstStyle/>
        <a:p>
          <a:endParaRPr lang="pl-PL"/>
        </a:p>
      </dgm:t>
    </dgm:pt>
    <dgm:pt modelId="{4334AC79-17EE-44EE-BBFA-E4225A20AADE}" type="pres">
      <dgm:prSet presAssocID="{5C90AEFB-AC0A-4A49-8DCD-59D6B65C58C9}" presName="extraNode" presStyleLbl="node1" presStyleIdx="0" presStyleCnt="2"/>
      <dgm:spPr/>
    </dgm:pt>
    <dgm:pt modelId="{557E2DB6-D99F-4614-B48F-3465732F19E7}" type="pres">
      <dgm:prSet presAssocID="{5C90AEFB-AC0A-4A49-8DCD-59D6B65C58C9}" presName="dstNode" presStyleLbl="node1" presStyleIdx="0" presStyleCnt="2"/>
      <dgm:spPr/>
    </dgm:pt>
    <dgm:pt modelId="{54B79EB6-89E8-4B86-81D4-4ED236138F91}" type="pres">
      <dgm:prSet presAssocID="{DE3BE11C-3075-47F3-AC32-C0F1144D2F7E}" presName="text_1" presStyleLbl="node1" presStyleIdx="0" presStyleCnt="2">
        <dgm:presLayoutVars>
          <dgm:bulletEnabled val="1"/>
        </dgm:presLayoutVars>
      </dgm:prSet>
      <dgm:spPr/>
      <dgm:t>
        <a:bodyPr/>
        <a:lstStyle/>
        <a:p>
          <a:endParaRPr lang="pl-PL"/>
        </a:p>
      </dgm:t>
    </dgm:pt>
    <dgm:pt modelId="{20B6099D-BE08-4A2F-9E5F-42D1C6F0D175}" type="pres">
      <dgm:prSet presAssocID="{DE3BE11C-3075-47F3-AC32-C0F1144D2F7E}" presName="accent_1" presStyleCnt="0"/>
      <dgm:spPr/>
    </dgm:pt>
    <dgm:pt modelId="{13622A9D-43AC-4075-8037-3C1CDA2771FD}" type="pres">
      <dgm:prSet presAssocID="{DE3BE11C-3075-47F3-AC32-C0F1144D2F7E}" presName="accentRepeatNode" presStyleLbl="solidFgAcc1" presStyleIdx="0" presStyleCnt="2"/>
      <dgm:spPr>
        <a:solidFill>
          <a:schemeClr val="accent4">
            <a:lumMod val="20000"/>
            <a:lumOff val="80000"/>
          </a:schemeClr>
        </a:solidFill>
        <a:ln>
          <a:solidFill>
            <a:schemeClr val="accent4">
              <a:lumMod val="40000"/>
              <a:lumOff val="60000"/>
            </a:schemeClr>
          </a:solidFill>
        </a:ln>
      </dgm:spPr>
      <dgm:t>
        <a:bodyPr/>
        <a:lstStyle/>
        <a:p>
          <a:endParaRPr lang="pl-PL"/>
        </a:p>
      </dgm:t>
    </dgm:pt>
    <dgm:pt modelId="{F8FE736D-8075-44F6-8739-53EC239028D2}" type="pres">
      <dgm:prSet presAssocID="{487C5F61-0275-47BE-941C-C31348D18132}" presName="text_2" presStyleLbl="node1" presStyleIdx="1" presStyleCnt="2">
        <dgm:presLayoutVars>
          <dgm:bulletEnabled val="1"/>
        </dgm:presLayoutVars>
      </dgm:prSet>
      <dgm:spPr/>
      <dgm:t>
        <a:bodyPr/>
        <a:lstStyle/>
        <a:p>
          <a:endParaRPr lang="pl-PL"/>
        </a:p>
      </dgm:t>
    </dgm:pt>
    <dgm:pt modelId="{9FBFFAF4-C53A-4E32-BDBA-5CF1486287DC}" type="pres">
      <dgm:prSet presAssocID="{487C5F61-0275-47BE-941C-C31348D18132}" presName="accent_2" presStyleCnt="0"/>
      <dgm:spPr/>
    </dgm:pt>
    <dgm:pt modelId="{EE930B3B-290F-4F31-9391-A7D460AD595E}" type="pres">
      <dgm:prSet presAssocID="{487C5F61-0275-47BE-941C-C31348D18132}" presName="accentRepeatNode" presStyleLbl="solidFgAcc1" presStyleIdx="1" presStyleCnt="2"/>
      <dgm:spPr>
        <a:solidFill>
          <a:schemeClr val="accent5">
            <a:lumMod val="20000"/>
            <a:lumOff val="80000"/>
          </a:schemeClr>
        </a:solidFill>
        <a:ln>
          <a:solidFill>
            <a:schemeClr val="bg2">
              <a:lumMod val="90000"/>
            </a:schemeClr>
          </a:solidFill>
        </a:ln>
      </dgm:spPr>
      <dgm:t>
        <a:bodyPr/>
        <a:lstStyle/>
        <a:p>
          <a:endParaRPr lang="pl-PL"/>
        </a:p>
      </dgm:t>
    </dgm:pt>
  </dgm:ptLst>
  <dgm:cxnLst>
    <dgm:cxn modelId="{E97743EB-63DA-4BA9-9243-756F468A9300}" srcId="{5C90AEFB-AC0A-4A49-8DCD-59D6B65C58C9}" destId="{DE3BE11C-3075-47F3-AC32-C0F1144D2F7E}" srcOrd="0" destOrd="0" parTransId="{8BA96F83-16F7-44C9-A4DD-153FD9CAB4E3}" sibTransId="{5C485F9E-6148-49A4-A273-2D4091C64510}"/>
    <dgm:cxn modelId="{AA2978E6-7848-4D86-8CF9-5B488B85B588}" type="presOf" srcId="{5C485F9E-6148-49A4-A273-2D4091C64510}" destId="{8B89ACB2-AB97-4D1D-A0FA-8A9AEC68AB05}" srcOrd="0" destOrd="0" presId="urn:microsoft.com/office/officeart/2008/layout/VerticalCurvedList"/>
    <dgm:cxn modelId="{18313FF7-7C1F-4C35-8F06-284180623B12}" type="presOf" srcId="{5C90AEFB-AC0A-4A49-8DCD-59D6B65C58C9}" destId="{ECA28A1F-AE8F-4D9E-8D4E-1F2018EE8BE3}" srcOrd="0" destOrd="0" presId="urn:microsoft.com/office/officeart/2008/layout/VerticalCurvedList"/>
    <dgm:cxn modelId="{4EBD342F-D8DE-4203-B972-291872D02217}" type="presOf" srcId="{487C5F61-0275-47BE-941C-C31348D18132}" destId="{F8FE736D-8075-44F6-8739-53EC239028D2}" srcOrd="0" destOrd="0" presId="urn:microsoft.com/office/officeart/2008/layout/VerticalCurvedList"/>
    <dgm:cxn modelId="{2D36F53A-DD13-4050-A7F5-08705A0581B4}" srcId="{5C90AEFB-AC0A-4A49-8DCD-59D6B65C58C9}" destId="{487C5F61-0275-47BE-941C-C31348D18132}" srcOrd="1" destOrd="0" parTransId="{B97E3DDC-68A6-415A-8721-9EDE73FEC474}" sibTransId="{3AA34807-B6F4-46DB-8AD0-1ED7363350B3}"/>
    <dgm:cxn modelId="{A45DB7A2-2385-4423-9C4D-60D321678381}" type="presOf" srcId="{DE3BE11C-3075-47F3-AC32-C0F1144D2F7E}" destId="{54B79EB6-89E8-4B86-81D4-4ED236138F91}" srcOrd="0" destOrd="0" presId="urn:microsoft.com/office/officeart/2008/layout/VerticalCurvedList"/>
    <dgm:cxn modelId="{A775C769-78E9-49C2-9B5E-76E753B93790}" type="presParOf" srcId="{ECA28A1F-AE8F-4D9E-8D4E-1F2018EE8BE3}" destId="{8ABDE2CF-AE23-4A2A-B75F-070095DF66B6}" srcOrd="0" destOrd="0" presId="urn:microsoft.com/office/officeart/2008/layout/VerticalCurvedList"/>
    <dgm:cxn modelId="{4EA4D58B-10C2-4BDB-93C3-2C5C3187F354}" type="presParOf" srcId="{8ABDE2CF-AE23-4A2A-B75F-070095DF66B6}" destId="{81A95A62-33E2-45E1-BFE8-4019D2697662}" srcOrd="0" destOrd="0" presId="urn:microsoft.com/office/officeart/2008/layout/VerticalCurvedList"/>
    <dgm:cxn modelId="{9F5EAF98-72F4-45DA-94AF-BD9DF5923634}" type="presParOf" srcId="{81A95A62-33E2-45E1-BFE8-4019D2697662}" destId="{4AF9CC4E-E871-4D8A-9906-E1E63F6BF656}" srcOrd="0" destOrd="0" presId="urn:microsoft.com/office/officeart/2008/layout/VerticalCurvedList"/>
    <dgm:cxn modelId="{1E8983B0-69EF-4E88-B3A0-6B0CAEDE9E5E}" type="presParOf" srcId="{81A95A62-33E2-45E1-BFE8-4019D2697662}" destId="{8B89ACB2-AB97-4D1D-A0FA-8A9AEC68AB05}" srcOrd="1" destOrd="0" presId="urn:microsoft.com/office/officeart/2008/layout/VerticalCurvedList"/>
    <dgm:cxn modelId="{CA11A750-070F-4DA7-A919-993AE747861E}" type="presParOf" srcId="{81A95A62-33E2-45E1-BFE8-4019D2697662}" destId="{4334AC79-17EE-44EE-BBFA-E4225A20AADE}" srcOrd="2" destOrd="0" presId="urn:microsoft.com/office/officeart/2008/layout/VerticalCurvedList"/>
    <dgm:cxn modelId="{4C82968D-C2AD-4A40-B8EC-1EAC3249FFD2}" type="presParOf" srcId="{81A95A62-33E2-45E1-BFE8-4019D2697662}" destId="{557E2DB6-D99F-4614-B48F-3465732F19E7}" srcOrd="3" destOrd="0" presId="urn:microsoft.com/office/officeart/2008/layout/VerticalCurvedList"/>
    <dgm:cxn modelId="{2310AD73-19E6-423A-9013-6E60D116C738}" type="presParOf" srcId="{8ABDE2CF-AE23-4A2A-B75F-070095DF66B6}" destId="{54B79EB6-89E8-4B86-81D4-4ED236138F91}" srcOrd="1" destOrd="0" presId="urn:microsoft.com/office/officeart/2008/layout/VerticalCurvedList"/>
    <dgm:cxn modelId="{7CFF6474-5FC7-4310-A0C2-42C02D0FDE4C}" type="presParOf" srcId="{8ABDE2CF-AE23-4A2A-B75F-070095DF66B6}" destId="{20B6099D-BE08-4A2F-9E5F-42D1C6F0D175}" srcOrd="2" destOrd="0" presId="urn:microsoft.com/office/officeart/2008/layout/VerticalCurvedList"/>
    <dgm:cxn modelId="{F118F67A-6A3E-4B62-BD08-DEFC15870D6B}" type="presParOf" srcId="{20B6099D-BE08-4A2F-9E5F-42D1C6F0D175}" destId="{13622A9D-43AC-4075-8037-3C1CDA2771FD}" srcOrd="0" destOrd="0" presId="urn:microsoft.com/office/officeart/2008/layout/VerticalCurvedList"/>
    <dgm:cxn modelId="{824B128C-EE29-4E7F-98C2-3AC24B1967C1}" type="presParOf" srcId="{8ABDE2CF-AE23-4A2A-B75F-070095DF66B6}" destId="{F8FE736D-8075-44F6-8739-53EC239028D2}" srcOrd="3" destOrd="0" presId="urn:microsoft.com/office/officeart/2008/layout/VerticalCurvedList"/>
    <dgm:cxn modelId="{9DDD6FA8-A926-4A58-A7FD-0A5D21C6CFBD}" type="presParOf" srcId="{8ABDE2CF-AE23-4A2A-B75F-070095DF66B6}" destId="{9FBFFAF4-C53A-4E32-BDBA-5CF1486287DC}" srcOrd="4" destOrd="0" presId="urn:microsoft.com/office/officeart/2008/layout/VerticalCurvedList"/>
    <dgm:cxn modelId="{CE376150-96F9-4F16-BF77-792B62E989D1}" type="presParOf" srcId="{9FBFFAF4-C53A-4E32-BDBA-5CF1486287DC}" destId="{EE930B3B-290F-4F31-9391-A7D460AD595E}"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0FB9DA-B773-4054-A01E-E7F99668989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l-PL"/>
        </a:p>
      </dgm:t>
    </dgm:pt>
    <dgm:pt modelId="{E262E2ED-A38C-4698-B24B-796556396062}">
      <dgm:prSet custT="1"/>
      <dgm:spPr>
        <a:solidFill>
          <a:schemeClr val="bg2"/>
        </a:solidFill>
      </dgm:spPr>
      <dgm:t>
        <a:bodyPr/>
        <a:lstStyle/>
        <a:p>
          <a:pPr rtl="0"/>
          <a:r>
            <a:rPr lang="pl-PL" sz="16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Obowiązek działania zgodnie z treścią umowy spółki</a:t>
          </a:r>
          <a:endParaRPr lang="pl-PL" sz="1600" b="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3E2217A5-023F-4611-B92D-4F42591E2F5D}" type="parTrans" cxnId="{B2CC357B-688C-4878-B1A0-AB94611DF9C5}">
      <dgm:prSet/>
      <dgm:spPr/>
      <dgm:t>
        <a:bodyPr/>
        <a:lstStyle/>
        <a:p>
          <a:endParaRPr lang="pl-PL"/>
        </a:p>
      </dgm:t>
    </dgm:pt>
    <dgm:pt modelId="{42CC021C-39FC-43A6-AA37-5E85082B3573}" type="sibTrans" cxnId="{B2CC357B-688C-4878-B1A0-AB94611DF9C5}">
      <dgm:prSet/>
      <dgm:spPr>
        <a:ln>
          <a:solidFill>
            <a:srgbClr val="FFC000"/>
          </a:solidFill>
        </a:ln>
      </dgm:spPr>
      <dgm:t>
        <a:bodyPr/>
        <a:lstStyle/>
        <a:p>
          <a:endParaRPr lang="pl-PL"/>
        </a:p>
      </dgm:t>
    </dgm:pt>
    <dgm:pt modelId="{F4BFB144-62B7-4753-8A13-84C2C16B7124}">
      <dgm:prSet custT="1"/>
      <dgm:spPr>
        <a:solidFill>
          <a:schemeClr val="bg2"/>
        </a:solidFill>
      </dgm:spPr>
      <dgm:t>
        <a:bodyPr/>
        <a:lstStyle/>
        <a:p>
          <a:pPr rtl="0"/>
          <a:r>
            <a:rPr lang="pl-PL" sz="16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Zgodnie z celem gospodarczym spółk</a:t>
          </a:r>
          <a:r>
            <a:rPr lang="pl-PL" sz="1600" b="0" dirty="0" smtClean="0">
              <a:solidFill>
                <a:schemeClr val="tx2"/>
              </a:solidFill>
              <a:latin typeface="Fira Sans Light" panose="020B0403050000020004" pitchFamily="34" charset="0"/>
              <a:ea typeface="Fira Sans Light" panose="020B0403050000020004" pitchFamily="34" charset="0"/>
            </a:rPr>
            <a:t>i</a:t>
          </a:r>
          <a:endParaRPr lang="pl-PL" sz="1600" b="0" dirty="0">
            <a:solidFill>
              <a:schemeClr val="tx2"/>
            </a:solidFill>
            <a:latin typeface="Fira Sans Light" panose="020B0403050000020004" pitchFamily="34" charset="0"/>
            <a:ea typeface="Fira Sans Light" panose="020B0403050000020004" pitchFamily="34" charset="0"/>
          </a:endParaRPr>
        </a:p>
      </dgm:t>
    </dgm:pt>
    <dgm:pt modelId="{73C64DBD-1440-40F8-A297-CC6CCFF669E5}" type="parTrans" cxnId="{AF74A71A-3E7A-4D1E-99B4-BC930EFBAF4B}">
      <dgm:prSet/>
      <dgm:spPr/>
      <dgm:t>
        <a:bodyPr/>
        <a:lstStyle/>
        <a:p>
          <a:endParaRPr lang="pl-PL"/>
        </a:p>
      </dgm:t>
    </dgm:pt>
    <dgm:pt modelId="{D5EE55EC-B5FD-426A-8F06-2384E69393E7}" type="sibTrans" cxnId="{AF74A71A-3E7A-4D1E-99B4-BC930EFBAF4B}">
      <dgm:prSet/>
      <dgm:spPr/>
      <dgm:t>
        <a:bodyPr/>
        <a:lstStyle/>
        <a:p>
          <a:endParaRPr lang="pl-PL"/>
        </a:p>
      </dgm:t>
    </dgm:pt>
    <dgm:pt modelId="{FEC833BB-498E-4432-915D-738DFA8F8CB7}">
      <dgm:prSet custT="1"/>
      <dgm:spPr>
        <a:solidFill>
          <a:schemeClr val="bg2"/>
        </a:solidFill>
      </dgm:spPr>
      <dgm:t>
        <a:bodyPr/>
        <a:lstStyle/>
        <a:p>
          <a:pPr rtl="0"/>
          <a:r>
            <a:rPr lang="pl-PL" sz="16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Zgodnie z zasadami współżycia społeczn</a:t>
          </a:r>
          <a:r>
            <a:rPr lang="pl-PL" sz="1600" b="0" dirty="0" smtClean="0">
              <a:solidFill>
                <a:schemeClr val="tx2"/>
              </a:solidFill>
              <a:latin typeface="Fira Sans Light" panose="020B0403050000020004" pitchFamily="34" charset="0"/>
              <a:ea typeface="Fira Sans Light" panose="020B0403050000020004" pitchFamily="34" charset="0"/>
            </a:rPr>
            <a:t>ego</a:t>
          </a:r>
          <a:endParaRPr lang="pl-PL" sz="1600" b="0" dirty="0">
            <a:solidFill>
              <a:schemeClr val="tx2"/>
            </a:solidFill>
            <a:latin typeface="Fira Sans Light" panose="020B0403050000020004" pitchFamily="34" charset="0"/>
            <a:ea typeface="Fira Sans Light" panose="020B0403050000020004" pitchFamily="34" charset="0"/>
          </a:endParaRPr>
        </a:p>
      </dgm:t>
    </dgm:pt>
    <dgm:pt modelId="{746D297F-6F7B-4531-807F-29038D9E339C}" type="parTrans" cxnId="{B144F5D0-F195-4C56-BB63-FDD8A7B33766}">
      <dgm:prSet/>
      <dgm:spPr/>
      <dgm:t>
        <a:bodyPr/>
        <a:lstStyle/>
        <a:p>
          <a:endParaRPr lang="pl-PL"/>
        </a:p>
      </dgm:t>
    </dgm:pt>
    <dgm:pt modelId="{99242ED7-FC09-4DA3-9C20-F863C6A72715}" type="sibTrans" cxnId="{B144F5D0-F195-4C56-BB63-FDD8A7B33766}">
      <dgm:prSet/>
      <dgm:spPr/>
      <dgm:t>
        <a:bodyPr/>
        <a:lstStyle/>
        <a:p>
          <a:endParaRPr lang="pl-PL"/>
        </a:p>
      </dgm:t>
    </dgm:pt>
    <dgm:pt modelId="{FDFC890D-C39F-4751-9337-2F14BC951A02}" type="pres">
      <dgm:prSet presAssocID="{D70FB9DA-B773-4054-A01E-E7F996689890}" presName="Name0" presStyleCnt="0">
        <dgm:presLayoutVars>
          <dgm:chMax val="7"/>
          <dgm:chPref val="7"/>
          <dgm:dir/>
        </dgm:presLayoutVars>
      </dgm:prSet>
      <dgm:spPr/>
      <dgm:t>
        <a:bodyPr/>
        <a:lstStyle/>
        <a:p>
          <a:endParaRPr lang="pl-PL"/>
        </a:p>
      </dgm:t>
    </dgm:pt>
    <dgm:pt modelId="{EEC5F940-396D-4E7B-8202-CA9B7A82A838}" type="pres">
      <dgm:prSet presAssocID="{D70FB9DA-B773-4054-A01E-E7F996689890}" presName="Name1" presStyleCnt="0"/>
      <dgm:spPr/>
    </dgm:pt>
    <dgm:pt modelId="{C7E222D7-EB06-4F7C-B396-24A2041D8F87}" type="pres">
      <dgm:prSet presAssocID="{D70FB9DA-B773-4054-A01E-E7F996689890}" presName="cycle" presStyleCnt="0"/>
      <dgm:spPr/>
    </dgm:pt>
    <dgm:pt modelId="{18A57FF6-8000-4685-BE83-06E7756BD374}" type="pres">
      <dgm:prSet presAssocID="{D70FB9DA-B773-4054-A01E-E7F996689890}" presName="srcNode" presStyleLbl="node1" presStyleIdx="0" presStyleCnt="3"/>
      <dgm:spPr/>
    </dgm:pt>
    <dgm:pt modelId="{4E622F31-D69A-48DC-BC22-FA7E15F7C59F}" type="pres">
      <dgm:prSet presAssocID="{D70FB9DA-B773-4054-A01E-E7F996689890}" presName="conn" presStyleLbl="parChTrans1D2" presStyleIdx="0" presStyleCnt="1"/>
      <dgm:spPr/>
      <dgm:t>
        <a:bodyPr/>
        <a:lstStyle/>
        <a:p>
          <a:endParaRPr lang="pl-PL"/>
        </a:p>
      </dgm:t>
    </dgm:pt>
    <dgm:pt modelId="{D5FDAC9D-34FB-457C-AD89-0200C3C6A541}" type="pres">
      <dgm:prSet presAssocID="{D70FB9DA-B773-4054-A01E-E7F996689890}" presName="extraNode" presStyleLbl="node1" presStyleIdx="0" presStyleCnt="3"/>
      <dgm:spPr/>
    </dgm:pt>
    <dgm:pt modelId="{8737EF3E-C031-4D5B-94A2-E751B4BEF8E3}" type="pres">
      <dgm:prSet presAssocID="{D70FB9DA-B773-4054-A01E-E7F996689890}" presName="dstNode" presStyleLbl="node1" presStyleIdx="0" presStyleCnt="3"/>
      <dgm:spPr/>
    </dgm:pt>
    <dgm:pt modelId="{319C25BD-CC2D-4B12-A779-CA1BB2D861D5}" type="pres">
      <dgm:prSet presAssocID="{E262E2ED-A38C-4698-B24B-796556396062}" presName="text_1" presStyleLbl="node1" presStyleIdx="0" presStyleCnt="3">
        <dgm:presLayoutVars>
          <dgm:bulletEnabled val="1"/>
        </dgm:presLayoutVars>
      </dgm:prSet>
      <dgm:spPr/>
      <dgm:t>
        <a:bodyPr/>
        <a:lstStyle/>
        <a:p>
          <a:endParaRPr lang="pl-PL"/>
        </a:p>
      </dgm:t>
    </dgm:pt>
    <dgm:pt modelId="{4A739B22-468E-4907-95F2-1A18F6ACFED9}" type="pres">
      <dgm:prSet presAssocID="{E262E2ED-A38C-4698-B24B-796556396062}" presName="accent_1" presStyleCnt="0"/>
      <dgm:spPr/>
    </dgm:pt>
    <dgm:pt modelId="{7521269E-6027-4B2E-BB4F-C65AD4D476E4}" type="pres">
      <dgm:prSet presAssocID="{E262E2ED-A38C-4698-B24B-796556396062}" presName="accentRepeatNode" presStyleLbl="solidFgAcc1" presStyleIdx="0" presStyleCnt="3"/>
      <dgm:spPr>
        <a:solidFill>
          <a:schemeClr val="accent1">
            <a:lumMod val="40000"/>
            <a:lumOff val="60000"/>
          </a:schemeClr>
        </a:solidFill>
        <a:ln>
          <a:solidFill>
            <a:schemeClr val="accent1">
              <a:lumMod val="40000"/>
              <a:lumOff val="60000"/>
            </a:schemeClr>
          </a:solidFill>
        </a:ln>
      </dgm:spPr>
      <dgm:t>
        <a:bodyPr/>
        <a:lstStyle/>
        <a:p>
          <a:endParaRPr lang="pl-PL"/>
        </a:p>
      </dgm:t>
    </dgm:pt>
    <dgm:pt modelId="{76E4AE79-9D6A-4C96-9719-DD144E41D828}" type="pres">
      <dgm:prSet presAssocID="{F4BFB144-62B7-4753-8A13-84C2C16B7124}" presName="text_2" presStyleLbl="node1" presStyleIdx="1" presStyleCnt="3">
        <dgm:presLayoutVars>
          <dgm:bulletEnabled val="1"/>
        </dgm:presLayoutVars>
      </dgm:prSet>
      <dgm:spPr/>
      <dgm:t>
        <a:bodyPr/>
        <a:lstStyle/>
        <a:p>
          <a:endParaRPr lang="pl-PL"/>
        </a:p>
      </dgm:t>
    </dgm:pt>
    <dgm:pt modelId="{28172344-ADA4-4613-A95A-413C59D1D1DD}" type="pres">
      <dgm:prSet presAssocID="{F4BFB144-62B7-4753-8A13-84C2C16B7124}" presName="accent_2" presStyleCnt="0"/>
      <dgm:spPr/>
    </dgm:pt>
    <dgm:pt modelId="{07BCEDD7-C1DC-4283-8C93-E0CC83432003}" type="pres">
      <dgm:prSet presAssocID="{F4BFB144-62B7-4753-8A13-84C2C16B7124}" presName="accentRepeatNode" presStyleLbl="solidFgAcc1" presStyleIdx="1" presStyleCnt="3"/>
      <dgm:spPr>
        <a:solidFill>
          <a:schemeClr val="accent4">
            <a:lumMod val="40000"/>
            <a:lumOff val="60000"/>
          </a:schemeClr>
        </a:solidFill>
        <a:ln>
          <a:solidFill>
            <a:schemeClr val="accent4">
              <a:lumMod val="40000"/>
              <a:lumOff val="60000"/>
            </a:schemeClr>
          </a:solidFill>
        </a:ln>
      </dgm:spPr>
      <dgm:t>
        <a:bodyPr/>
        <a:lstStyle/>
        <a:p>
          <a:endParaRPr lang="pl-PL"/>
        </a:p>
      </dgm:t>
    </dgm:pt>
    <dgm:pt modelId="{CCB6803A-CE27-4192-9EF1-6B5A494FD5FB}" type="pres">
      <dgm:prSet presAssocID="{FEC833BB-498E-4432-915D-738DFA8F8CB7}" presName="text_3" presStyleLbl="node1" presStyleIdx="2" presStyleCnt="3">
        <dgm:presLayoutVars>
          <dgm:bulletEnabled val="1"/>
        </dgm:presLayoutVars>
      </dgm:prSet>
      <dgm:spPr/>
      <dgm:t>
        <a:bodyPr/>
        <a:lstStyle/>
        <a:p>
          <a:endParaRPr lang="pl-PL"/>
        </a:p>
      </dgm:t>
    </dgm:pt>
    <dgm:pt modelId="{CC81D1A1-7EFB-4212-A6D9-C6CF077950D0}" type="pres">
      <dgm:prSet presAssocID="{FEC833BB-498E-4432-915D-738DFA8F8CB7}" presName="accent_3" presStyleCnt="0"/>
      <dgm:spPr/>
    </dgm:pt>
    <dgm:pt modelId="{3562B7A5-D5C8-4305-AC85-8AF09DB539B6}" type="pres">
      <dgm:prSet presAssocID="{FEC833BB-498E-4432-915D-738DFA8F8CB7}" presName="accentRepeatNode" presStyleLbl="solidFgAcc1" presStyleIdx="2" presStyleCnt="3"/>
      <dgm:spPr>
        <a:solidFill>
          <a:schemeClr val="bg2">
            <a:lumMod val="90000"/>
          </a:schemeClr>
        </a:solidFill>
        <a:ln>
          <a:solidFill>
            <a:schemeClr val="bg2">
              <a:lumMod val="90000"/>
            </a:schemeClr>
          </a:solidFill>
        </a:ln>
      </dgm:spPr>
      <dgm:t>
        <a:bodyPr/>
        <a:lstStyle/>
        <a:p>
          <a:endParaRPr lang="pl-PL"/>
        </a:p>
      </dgm:t>
    </dgm:pt>
  </dgm:ptLst>
  <dgm:cxnLst>
    <dgm:cxn modelId="{B2CC357B-688C-4878-B1A0-AB94611DF9C5}" srcId="{D70FB9DA-B773-4054-A01E-E7F996689890}" destId="{E262E2ED-A38C-4698-B24B-796556396062}" srcOrd="0" destOrd="0" parTransId="{3E2217A5-023F-4611-B92D-4F42591E2F5D}" sibTransId="{42CC021C-39FC-43A6-AA37-5E85082B3573}"/>
    <dgm:cxn modelId="{B144F5D0-F195-4C56-BB63-FDD8A7B33766}" srcId="{D70FB9DA-B773-4054-A01E-E7F996689890}" destId="{FEC833BB-498E-4432-915D-738DFA8F8CB7}" srcOrd="2" destOrd="0" parTransId="{746D297F-6F7B-4531-807F-29038D9E339C}" sibTransId="{99242ED7-FC09-4DA3-9C20-F863C6A72715}"/>
    <dgm:cxn modelId="{2CC21A3A-1461-4B4E-B1D6-AD38B02F7079}" type="presOf" srcId="{D70FB9DA-B773-4054-A01E-E7F996689890}" destId="{FDFC890D-C39F-4751-9337-2F14BC951A02}" srcOrd="0" destOrd="0" presId="urn:microsoft.com/office/officeart/2008/layout/VerticalCurvedList"/>
    <dgm:cxn modelId="{CDF468B7-DF91-4226-B097-B54A2BAB9C08}" type="presOf" srcId="{E262E2ED-A38C-4698-B24B-796556396062}" destId="{319C25BD-CC2D-4B12-A779-CA1BB2D861D5}" srcOrd="0" destOrd="0" presId="urn:microsoft.com/office/officeart/2008/layout/VerticalCurvedList"/>
    <dgm:cxn modelId="{31CB9FFD-7DC8-4811-9BBF-AF80BC264CD6}" type="presOf" srcId="{FEC833BB-498E-4432-915D-738DFA8F8CB7}" destId="{CCB6803A-CE27-4192-9EF1-6B5A494FD5FB}" srcOrd="0" destOrd="0" presId="urn:microsoft.com/office/officeart/2008/layout/VerticalCurvedList"/>
    <dgm:cxn modelId="{AF74A71A-3E7A-4D1E-99B4-BC930EFBAF4B}" srcId="{D70FB9DA-B773-4054-A01E-E7F996689890}" destId="{F4BFB144-62B7-4753-8A13-84C2C16B7124}" srcOrd="1" destOrd="0" parTransId="{73C64DBD-1440-40F8-A297-CC6CCFF669E5}" sibTransId="{D5EE55EC-B5FD-426A-8F06-2384E69393E7}"/>
    <dgm:cxn modelId="{3CAFA240-4BBD-4F11-8E18-6F0F9F702E62}" type="presOf" srcId="{F4BFB144-62B7-4753-8A13-84C2C16B7124}" destId="{76E4AE79-9D6A-4C96-9719-DD144E41D828}" srcOrd="0" destOrd="0" presId="urn:microsoft.com/office/officeart/2008/layout/VerticalCurvedList"/>
    <dgm:cxn modelId="{192A5785-0DF3-4E7A-B8DE-89092F349E6F}" type="presOf" srcId="{42CC021C-39FC-43A6-AA37-5E85082B3573}" destId="{4E622F31-D69A-48DC-BC22-FA7E15F7C59F}" srcOrd="0" destOrd="0" presId="urn:microsoft.com/office/officeart/2008/layout/VerticalCurvedList"/>
    <dgm:cxn modelId="{AEBE7ADE-598C-4F4A-8ABC-AA6B0D8AB346}" type="presParOf" srcId="{FDFC890D-C39F-4751-9337-2F14BC951A02}" destId="{EEC5F940-396D-4E7B-8202-CA9B7A82A838}" srcOrd="0" destOrd="0" presId="urn:microsoft.com/office/officeart/2008/layout/VerticalCurvedList"/>
    <dgm:cxn modelId="{D1B1C34C-1C2E-48C9-A39E-D757CE7FE14D}" type="presParOf" srcId="{EEC5F940-396D-4E7B-8202-CA9B7A82A838}" destId="{C7E222D7-EB06-4F7C-B396-24A2041D8F87}" srcOrd="0" destOrd="0" presId="urn:microsoft.com/office/officeart/2008/layout/VerticalCurvedList"/>
    <dgm:cxn modelId="{8A810EF0-5CA0-46BB-9AD6-46BFBCB499B3}" type="presParOf" srcId="{C7E222D7-EB06-4F7C-B396-24A2041D8F87}" destId="{18A57FF6-8000-4685-BE83-06E7756BD374}" srcOrd="0" destOrd="0" presId="urn:microsoft.com/office/officeart/2008/layout/VerticalCurvedList"/>
    <dgm:cxn modelId="{18D8CC65-A046-4DD4-94F9-1AA4821651EA}" type="presParOf" srcId="{C7E222D7-EB06-4F7C-B396-24A2041D8F87}" destId="{4E622F31-D69A-48DC-BC22-FA7E15F7C59F}" srcOrd="1" destOrd="0" presId="urn:microsoft.com/office/officeart/2008/layout/VerticalCurvedList"/>
    <dgm:cxn modelId="{A6BFC067-15D5-4315-B1DC-D0768BC86EFB}" type="presParOf" srcId="{C7E222D7-EB06-4F7C-B396-24A2041D8F87}" destId="{D5FDAC9D-34FB-457C-AD89-0200C3C6A541}" srcOrd="2" destOrd="0" presId="urn:microsoft.com/office/officeart/2008/layout/VerticalCurvedList"/>
    <dgm:cxn modelId="{E33F8B9B-75E1-444E-BA08-20009AB454B8}" type="presParOf" srcId="{C7E222D7-EB06-4F7C-B396-24A2041D8F87}" destId="{8737EF3E-C031-4D5B-94A2-E751B4BEF8E3}" srcOrd="3" destOrd="0" presId="urn:microsoft.com/office/officeart/2008/layout/VerticalCurvedList"/>
    <dgm:cxn modelId="{9411187F-AF73-4338-A98D-980201240B65}" type="presParOf" srcId="{EEC5F940-396D-4E7B-8202-CA9B7A82A838}" destId="{319C25BD-CC2D-4B12-A779-CA1BB2D861D5}" srcOrd="1" destOrd="0" presId="urn:microsoft.com/office/officeart/2008/layout/VerticalCurvedList"/>
    <dgm:cxn modelId="{D8CA827D-AA08-442B-B2CA-3D2DEDBFE9C2}" type="presParOf" srcId="{EEC5F940-396D-4E7B-8202-CA9B7A82A838}" destId="{4A739B22-468E-4907-95F2-1A18F6ACFED9}" srcOrd="2" destOrd="0" presId="urn:microsoft.com/office/officeart/2008/layout/VerticalCurvedList"/>
    <dgm:cxn modelId="{FC9A0D95-62A6-40E8-B685-DC794E4587F4}" type="presParOf" srcId="{4A739B22-468E-4907-95F2-1A18F6ACFED9}" destId="{7521269E-6027-4B2E-BB4F-C65AD4D476E4}" srcOrd="0" destOrd="0" presId="urn:microsoft.com/office/officeart/2008/layout/VerticalCurvedList"/>
    <dgm:cxn modelId="{59E11836-C145-4674-95E6-1D33041FF54A}" type="presParOf" srcId="{EEC5F940-396D-4E7B-8202-CA9B7A82A838}" destId="{76E4AE79-9D6A-4C96-9719-DD144E41D828}" srcOrd="3" destOrd="0" presId="urn:microsoft.com/office/officeart/2008/layout/VerticalCurvedList"/>
    <dgm:cxn modelId="{979C702E-67A8-4DCB-A314-C7067EFE20D7}" type="presParOf" srcId="{EEC5F940-396D-4E7B-8202-CA9B7A82A838}" destId="{28172344-ADA4-4613-A95A-413C59D1D1DD}" srcOrd="4" destOrd="0" presId="urn:microsoft.com/office/officeart/2008/layout/VerticalCurvedList"/>
    <dgm:cxn modelId="{F086D2BD-0BE8-447A-A236-64F5BD0A022A}" type="presParOf" srcId="{28172344-ADA4-4613-A95A-413C59D1D1DD}" destId="{07BCEDD7-C1DC-4283-8C93-E0CC83432003}" srcOrd="0" destOrd="0" presId="urn:microsoft.com/office/officeart/2008/layout/VerticalCurvedList"/>
    <dgm:cxn modelId="{C96BAC45-1241-4147-8F20-B9E7FA79A3C0}" type="presParOf" srcId="{EEC5F940-396D-4E7B-8202-CA9B7A82A838}" destId="{CCB6803A-CE27-4192-9EF1-6B5A494FD5FB}" srcOrd="5" destOrd="0" presId="urn:microsoft.com/office/officeart/2008/layout/VerticalCurvedList"/>
    <dgm:cxn modelId="{4F2CF515-DAD7-43AF-ABC5-6DBDC043A395}" type="presParOf" srcId="{EEC5F940-396D-4E7B-8202-CA9B7A82A838}" destId="{CC81D1A1-7EFB-4212-A6D9-C6CF077950D0}" srcOrd="6" destOrd="0" presId="urn:microsoft.com/office/officeart/2008/layout/VerticalCurvedList"/>
    <dgm:cxn modelId="{9C62B4DF-80D2-4B19-ACDC-D589B1BB2E14}" type="presParOf" srcId="{CC81D1A1-7EFB-4212-A6D9-C6CF077950D0}" destId="{3562B7A5-D5C8-4305-AC85-8AF09DB539B6}" srcOrd="0" destOrd="0" presId="urn:microsoft.com/office/officeart/2008/layout/VerticalCurv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62D04F-E000-4E1F-8B8B-A721692C4BCB}"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pl-PL"/>
        </a:p>
      </dgm:t>
    </dgm:pt>
    <dgm:pt modelId="{1C1E2F4D-6180-4FB6-BDEA-979A76EEBE45}">
      <dgm:prSet custT="1"/>
      <dgm:spPr/>
      <dgm:t>
        <a:bodyPr/>
        <a:lstStyle/>
        <a:p>
          <a:pPr rtl="0"/>
          <a:r>
            <a:rPr lang="pl-PL" sz="16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Pełnienie funkcji członka zarządu spółki i istnienie zobowiązania wobec spółki</a:t>
          </a:r>
          <a:endParaRPr lang="pl-PL" sz="1600" b="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F2C889F8-A20F-46EE-B44C-A6D9E937911B}" type="parTrans" cxnId="{BE4818CC-BA22-4913-9272-8C109F6B6407}">
      <dgm:prSet/>
      <dgm:spPr/>
      <dgm:t>
        <a:bodyPr/>
        <a:lstStyle/>
        <a:p>
          <a:endParaRPr lang="pl-PL"/>
        </a:p>
      </dgm:t>
    </dgm:pt>
    <dgm:pt modelId="{15AADDE6-72D1-4BDD-A7D7-AFBAFE8E4F42}" type="sibTrans" cxnId="{BE4818CC-BA22-4913-9272-8C109F6B6407}">
      <dgm:prSet/>
      <dgm:spPr/>
      <dgm:t>
        <a:bodyPr/>
        <a:lstStyle/>
        <a:p>
          <a:endParaRPr lang="pl-PL"/>
        </a:p>
      </dgm:t>
    </dgm:pt>
    <dgm:pt modelId="{59307928-C6A0-472A-81DA-ED0DE81BC5BB}">
      <dgm:prSet custT="1"/>
      <dgm:spPr/>
      <dgm:t>
        <a:bodyPr/>
        <a:lstStyle/>
        <a:p>
          <a:pPr rtl="0"/>
          <a:r>
            <a:rPr lang="pl-PL" sz="16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Bezskuteczność egzekucji prowadzonej przez wierzyciela</a:t>
          </a:r>
          <a:endParaRPr lang="pl-PL" sz="1600" b="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77B3B36F-2A3F-48F4-B692-6C6FA585A187}" type="parTrans" cxnId="{68C72065-7A85-4DF0-AB23-0ABA184BDA3B}">
      <dgm:prSet/>
      <dgm:spPr/>
      <dgm:t>
        <a:bodyPr/>
        <a:lstStyle/>
        <a:p>
          <a:endParaRPr lang="pl-PL"/>
        </a:p>
      </dgm:t>
    </dgm:pt>
    <dgm:pt modelId="{803A741F-775A-45C2-B089-B9B9B491CF28}" type="sibTrans" cxnId="{68C72065-7A85-4DF0-AB23-0ABA184BDA3B}">
      <dgm:prSet/>
      <dgm:spPr/>
      <dgm:t>
        <a:bodyPr/>
        <a:lstStyle/>
        <a:p>
          <a:endParaRPr lang="pl-PL"/>
        </a:p>
      </dgm:t>
    </dgm:pt>
    <dgm:pt modelId="{FE511F65-305E-4B09-8E63-879B642D99D0}">
      <dgm:prSet custT="1"/>
      <dgm:spPr/>
      <dgm:t>
        <a:bodyPr/>
        <a:lstStyle/>
        <a:p>
          <a:pPr rtl="0"/>
          <a:r>
            <a:rPr lang="pl-PL" sz="16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Zawinione niezgłoszenie we właściwym terminie przez zarząd wniosku o ogłoszenie upadłości lub w tym samym czasie wydano postanowienie o otwarciu postępowania restrukturyzacyjnego albo o zatwierdzeniu układu w postępowaniu w przedmiocie zatwierdzenia układu </a:t>
          </a:r>
          <a:r>
            <a:rPr lang="pl-PL" sz="16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(30 dni</a:t>
          </a:r>
          <a:r>
            <a:rPr lang="pl-PL" sz="1600" b="0" dirty="0" smtClean="0">
              <a:solidFill>
                <a:srgbClr val="FF0000"/>
              </a:solidFill>
              <a:latin typeface="Fira Sans Light" panose="020B0403050000020004" pitchFamily="34" charset="0"/>
              <a:ea typeface="Fira Sans Light" panose="020B0403050000020004" pitchFamily="34" charset="0"/>
            </a:rPr>
            <a:t>)</a:t>
          </a:r>
          <a:endParaRPr lang="pl-PL" sz="1600" b="0" dirty="0">
            <a:solidFill>
              <a:srgbClr val="FF0000"/>
            </a:solidFill>
            <a:latin typeface="Fira Sans Light" panose="020B0403050000020004" pitchFamily="34" charset="0"/>
            <a:ea typeface="Fira Sans Light" panose="020B0403050000020004" pitchFamily="34" charset="0"/>
          </a:endParaRPr>
        </a:p>
      </dgm:t>
    </dgm:pt>
    <dgm:pt modelId="{4433FAA5-68CE-4C18-AB8F-6489C2D9004A}" type="parTrans" cxnId="{D515674F-194B-4B58-8628-628050CBC112}">
      <dgm:prSet/>
      <dgm:spPr/>
      <dgm:t>
        <a:bodyPr/>
        <a:lstStyle/>
        <a:p>
          <a:endParaRPr lang="pl-PL"/>
        </a:p>
      </dgm:t>
    </dgm:pt>
    <dgm:pt modelId="{C5615D12-CCB5-4EDC-B823-F3A86A4015CF}" type="sibTrans" cxnId="{D515674F-194B-4B58-8628-628050CBC112}">
      <dgm:prSet/>
      <dgm:spPr/>
      <dgm:t>
        <a:bodyPr/>
        <a:lstStyle/>
        <a:p>
          <a:endParaRPr lang="pl-PL"/>
        </a:p>
      </dgm:t>
    </dgm:pt>
    <dgm:pt modelId="{C9FCE7FA-D244-4B4E-B1E4-808FD665756B}" type="pres">
      <dgm:prSet presAssocID="{D062D04F-E000-4E1F-8B8B-A721692C4BCB}" presName="Name0" presStyleCnt="0">
        <dgm:presLayoutVars>
          <dgm:dir/>
        </dgm:presLayoutVars>
      </dgm:prSet>
      <dgm:spPr/>
      <dgm:t>
        <a:bodyPr/>
        <a:lstStyle/>
        <a:p>
          <a:endParaRPr lang="pl-PL"/>
        </a:p>
      </dgm:t>
    </dgm:pt>
    <dgm:pt modelId="{0DD538C1-6288-440C-BEDC-08B538A55BA0}" type="pres">
      <dgm:prSet presAssocID="{1C1E2F4D-6180-4FB6-BDEA-979A76EEBE45}" presName="noChildren" presStyleCnt="0"/>
      <dgm:spPr/>
    </dgm:pt>
    <dgm:pt modelId="{144915EE-8826-4F39-A112-64216F134609}" type="pres">
      <dgm:prSet presAssocID="{1C1E2F4D-6180-4FB6-BDEA-979A76EEBE45}" presName="gap" presStyleCnt="0"/>
      <dgm:spPr/>
    </dgm:pt>
    <dgm:pt modelId="{64AD0488-6937-4D92-B42B-B2106134FBDE}" type="pres">
      <dgm:prSet presAssocID="{1C1E2F4D-6180-4FB6-BDEA-979A76EEBE45}" presName="medCircle2" presStyleLbl="vennNode1" presStyleIdx="0" presStyleCnt="3"/>
      <dgm:spPr>
        <a:solidFill>
          <a:schemeClr val="bg2">
            <a:lumMod val="90000"/>
            <a:alpha val="50000"/>
          </a:schemeClr>
        </a:solidFill>
      </dgm:spPr>
    </dgm:pt>
    <dgm:pt modelId="{4E8DE262-0289-46AA-A9F5-E9B8E8E7E96A}" type="pres">
      <dgm:prSet presAssocID="{1C1E2F4D-6180-4FB6-BDEA-979A76EEBE45}" presName="txLvlOnly1" presStyleLbl="revTx" presStyleIdx="0" presStyleCnt="3" custScaleX="106948" custLinFactNeighborX="4148"/>
      <dgm:spPr/>
      <dgm:t>
        <a:bodyPr/>
        <a:lstStyle/>
        <a:p>
          <a:endParaRPr lang="pl-PL"/>
        </a:p>
      </dgm:t>
    </dgm:pt>
    <dgm:pt modelId="{9846BDCF-EE91-4B32-91D7-C20BD6FAB1FF}" type="pres">
      <dgm:prSet presAssocID="{59307928-C6A0-472A-81DA-ED0DE81BC5BB}" presName="noChildren" presStyleCnt="0"/>
      <dgm:spPr/>
    </dgm:pt>
    <dgm:pt modelId="{79444120-D84D-4E3D-BEF2-2D0A9836CE54}" type="pres">
      <dgm:prSet presAssocID="{59307928-C6A0-472A-81DA-ED0DE81BC5BB}" presName="gap" presStyleCnt="0"/>
      <dgm:spPr/>
    </dgm:pt>
    <dgm:pt modelId="{8CA477B6-A158-4AD0-99A0-1B683774FA2F}" type="pres">
      <dgm:prSet presAssocID="{59307928-C6A0-472A-81DA-ED0DE81BC5BB}" presName="medCircle2" presStyleLbl="vennNode1" presStyleIdx="1" presStyleCnt="3"/>
      <dgm:spPr>
        <a:solidFill>
          <a:schemeClr val="accent4">
            <a:lumMod val="60000"/>
            <a:lumOff val="40000"/>
            <a:alpha val="50000"/>
          </a:schemeClr>
        </a:solidFill>
      </dgm:spPr>
      <dgm:t>
        <a:bodyPr/>
        <a:lstStyle/>
        <a:p>
          <a:endParaRPr lang="pl-PL"/>
        </a:p>
      </dgm:t>
    </dgm:pt>
    <dgm:pt modelId="{54BFE2B1-6B76-4365-99E1-00D3BBFA6674}" type="pres">
      <dgm:prSet presAssocID="{59307928-C6A0-472A-81DA-ED0DE81BC5BB}" presName="txLvlOnly1" presStyleLbl="revTx" presStyleIdx="1" presStyleCnt="3" custScaleX="106948" custLinFactNeighborX="4148"/>
      <dgm:spPr/>
      <dgm:t>
        <a:bodyPr/>
        <a:lstStyle/>
        <a:p>
          <a:endParaRPr lang="pl-PL"/>
        </a:p>
      </dgm:t>
    </dgm:pt>
    <dgm:pt modelId="{280E429C-02B5-4CFE-8F56-FD0BB1B8BF04}" type="pres">
      <dgm:prSet presAssocID="{FE511F65-305E-4B09-8E63-879B642D99D0}" presName="noChildren" presStyleCnt="0"/>
      <dgm:spPr/>
    </dgm:pt>
    <dgm:pt modelId="{FF7D0A36-EA49-4DB8-AE16-580173E3844A}" type="pres">
      <dgm:prSet presAssocID="{FE511F65-305E-4B09-8E63-879B642D99D0}" presName="gap" presStyleCnt="0"/>
      <dgm:spPr/>
    </dgm:pt>
    <dgm:pt modelId="{5D896DFA-70CD-41D8-A10B-9D7D3BA87C0C}" type="pres">
      <dgm:prSet presAssocID="{FE511F65-305E-4B09-8E63-879B642D99D0}" presName="medCircle2" presStyleLbl="vennNode1" presStyleIdx="2" presStyleCnt="3"/>
      <dgm:spPr>
        <a:solidFill>
          <a:schemeClr val="tx2">
            <a:lumMod val="60000"/>
            <a:lumOff val="40000"/>
            <a:alpha val="50000"/>
          </a:schemeClr>
        </a:solidFill>
      </dgm:spPr>
      <dgm:t>
        <a:bodyPr/>
        <a:lstStyle/>
        <a:p>
          <a:endParaRPr lang="pl-PL"/>
        </a:p>
      </dgm:t>
    </dgm:pt>
    <dgm:pt modelId="{F5122CC8-DC4C-4D96-ADB0-13B2F84FCAED}" type="pres">
      <dgm:prSet presAssocID="{FE511F65-305E-4B09-8E63-879B642D99D0}" presName="txLvlOnly1" presStyleLbl="revTx" presStyleIdx="2" presStyleCnt="3" custScaleX="106948" custLinFactNeighborX="4148"/>
      <dgm:spPr/>
      <dgm:t>
        <a:bodyPr/>
        <a:lstStyle/>
        <a:p>
          <a:endParaRPr lang="pl-PL"/>
        </a:p>
      </dgm:t>
    </dgm:pt>
  </dgm:ptLst>
  <dgm:cxnLst>
    <dgm:cxn modelId="{6AAC2832-5D12-4034-AFED-5789E1BCCD20}" type="presOf" srcId="{FE511F65-305E-4B09-8E63-879B642D99D0}" destId="{F5122CC8-DC4C-4D96-ADB0-13B2F84FCAED}" srcOrd="0" destOrd="0" presId="urn:microsoft.com/office/officeart/2008/layout/VerticalCircleList"/>
    <dgm:cxn modelId="{D515674F-194B-4B58-8628-628050CBC112}" srcId="{D062D04F-E000-4E1F-8B8B-A721692C4BCB}" destId="{FE511F65-305E-4B09-8E63-879B642D99D0}" srcOrd="2" destOrd="0" parTransId="{4433FAA5-68CE-4C18-AB8F-6489C2D9004A}" sibTransId="{C5615D12-CCB5-4EDC-B823-F3A86A4015CF}"/>
    <dgm:cxn modelId="{BE4818CC-BA22-4913-9272-8C109F6B6407}" srcId="{D062D04F-E000-4E1F-8B8B-A721692C4BCB}" destId="{1C1E2F4D-6180-4FB6-BDEA-979A76EEBE45}" srcOrd="0" destOrd="0" parTransId="{F2C889F8-A20F-46EE-B44C-A6D9E937911B}" sibTransId="{15AADDE6-72D1-4BDD-A7D7-AFBAFE8E4F42}"/>
    <dgm:cxn modelId="{BDE8AE46-6981-4514-B94C-852CAE049F4A}" type="presOf" srcId="{D062D04F-E000-4E1F-8B8B-A721692C4BCB}" destId="{C9FCE7FA-D244-4B4E-B1E4-808FD665756B}" srcOrd="0" destOrd="0" presId="urn:microsoft.com/office/officeart/2008/layout/VerticalCircleList"/>
    <dgm:cxn modelId="{68C72065-7A85-4DF0-AB23-0ABA184BDA3B}" srcId="{D062D04F-E000-4E1F-8B8B-A721692C4BCB}" destId="{59307928-C6A0-472A-81DA-ED0DE81BC5BB}" srcOrd="1" destOrd="0" parTransId="{77B3B36F-2A3F-48F4-B692-6C6FA585A187}" sibTransId="{803A741F-775A-45C2-B089-B9B9B491CF28}"/>
    <dgm:cxn modelId="{A7649268-B928-489D-836C-0439CC79564C}" type="presOf" srcId="{1C1E2F4D-6180-4FB6-BDEA-979A76EEBE45}" destId="{4E8DE262-0289-46AA-A9F5-E9B8E8E7E96A}" srcOrd="0" destOrd="0" presId="urn:microsoft.com/office/officeart/2008/layout/VerticalCircleList"/>
    <dgm:cxn modelId="{F2C08605-A5A8-4C36-BAE1-2BCAE7678031}" type="presOf" srcId="{59307928-C6A0-472A-81DA-ED0DE81BC5BB}" destId="{54BFE2B1-6B76-4365-99E1-00D3BBFA6674}" srcOrd="0" destOrd="0" presId="urn:microsoft.com/office/officeart/2008/layout/VerticalCircleList"/>
    <dgm:cxn modelId="{62DDB70A-B8F8-4EB0-94AE-09B0BAEF48B6}" type="presParOf" srcId="{C9FCE7FA-D244-4B4E-B1E4-808FD665756B}" destId="{0DD538C1-6288-440C-BEDC-08B538A55BA0}" srcOrd="0" destOrd="0" presId="urn:microsoft.com/office/officeart/2008/layout/VerticalCircleList"/>
    <dgm:cxn modelId="{A0A7834B-E679-423A-A52D-972D0EFB2CF2}" type="presParOf" srcId="{0DD538C1-6288-440C-BEDC-08B538A55BA0}" destId="{144915EE-8826-4F39-A112-64216F134609}" srcOrd="0" destOrd="0" presId="urn:microsoft.com/office/officeart/2008/layout/VerticalCircleList"/>
    <dgm:cxn modelId="{E229CBD3-4E29-4E38-841A-50CFF062F8A0}" type="presParOf" srcId="{0DD538C1-6288-440C-BEDC-08B538A55BA0}" destId="{64AD0488-6937-4D92-B42B-B2106134FBDE}" srcOrd="1" destOrd="0" presId="urn:microsoft.com/office/officeart/2008/layout/VerticalCircleList"/>
    <dgm:cxn modelId="{EBE7B41F-008B-4B66-A2BC-007F10F5B22F}" type="presParOf" srcId="{0DD538C1-6288-440C-BEDC-08B538A55BA0}" destId="{4E8DE262-0289-46AA-A9F5-E9B8E8E7E96A}" srcOrd="2" destOrd="0" presId="urn:microsoft.com/office/officeart/2008/layout/VerticalCircleList"/>
    <dgm:cxn modelId="{CB6CE1AB-AA11-41D6-B78F-8B490CE7A6C5}" type="presParOf" srcId="{C9FCE7FA-D244-4B4E-B1E4-808FD665756B}" destId="{9846BDCF-EE91-4B32-91D7-C20BD6FAB1FF}" srcOrd="1" destOrd="0" presId="urn:microsoft.com/office/officeart/2008/layout/VerticalCircleList"/>
    <dgm:cxn modelId="{C99CE94F-17E8-4CC3-AE1F-B8B955D684B1}" type="presParOf" srcId="{9846BDCF-EE91-4B32-91D7-C20BD6FAB1FF}" destId="{79444120-D84D-4E3D-BEF2-2D0A9836CE54}" srcOrd="0" destOrd="0" presId="urn:microsoft.com/office/officeart/2008/layout/VerticalCircleList"/>
    <dgm:cxn modelId="{B690341F-F3CF-462C-AA5C-CAC42D683E3E}" type="presParOf" srcId="{9846BDCF-EE91-4B32-91D7-C20BD6FAB1FF}" destId="{8CA477B6-A158-4AD0-99A0-1B683774FA2F}" srcOrd="1" destOrd="0" presId="urn:microsoft.com/office/officeart/2008/layout/VerticalCircleList"/>
    <dgm:cxn modelId="{023C571C-B7FC-4356-9E62-000587A39EBD}" type="presParOf" srcId="{9846BDCF-EE91-4B32-91D7-C20BD6FAB1FF}" destId="{54BFE2B1-6B76-4365-99E1-00D3BBFA6674}" srcOrd="2" destOrd="0" presId="urn:microsoft.com/office/officeart/2008/layout/VerticalCircleList"/>
    <dgm:cxn modelId="{84254C71-094E-404F-8F7C-D16C34D3FD65}" type="presParOf" srcId="{C9FCE7FA-D244-4B4E-B1E4-808FD665756B}" destId="{280E429C-02B5-4CFE-8F56-FD0BB1B8BF04}" srcOrd="2" destOrd="0" presId="urn:microsoft.com/office/officeart/2008/layout/VerticalCircleList"/>
    <dgm:cxn modelId="{D8296203-3AE8-4FB7-8BCD-07396658FF75}" type="presParOf" srcId="{280E429C-02B5-4CFE-8F56-FD0BB1B8BF04}" destId="{FF7D0A36-EA49-4DB8-AE16-580173E3844A}" srcOrd="0" destOrd="0" presId="urn:microsoft.com/office/officeart/2008/layout/VerticalCircleList"/>
    <dgm:cxn modelId="{1CDCA68D-0D12-4B05-9E21-64A6DADE55C9}" type="presParOf" srcId="{280E429C-02B5-4CFE-8F56-FD0BB1B8BF04}" destId="{5D896DFA-70CD-41D8-A10B-9D7D3BA87C0C}" srcOrd="1" destOrd="0" presId="urn:microsoft.com/office/officeart/2008/layout/VerticalCircleList"/>
    <dgm:cxn modelId="{B823F9EF-59FE-4955-AA7D-37CF4DC38D74}" type="presParOf" srcId="{280E429C-02B5-4CFE-8F56-FD0BB1B8BF04}" destId="{F5122CC8-DC4C-4D96-ADB0-13B2F84FCAED}"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7BC346-6698-48BC-B9D2-DD3EB6133E3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l-PL"/>
        </a:p>
      </dgm:t>
    </dgm:pt>
    <dgm:pt modelId="{2FB97E2B-BD9E-4783-8187-892B47AAEE6C}">
      <dgm:prSet custT="1"/>
      <dgm:spPr>
        <a:solidFill>
          <a:schemeClr val="bg2"/>
        </a:solidFill>
      </dgm:spPr>
      <dgm:t>
        <a:bodyPr/>
        <a:lstStyle/>
        <a:p>
          <a:pPr rtl="0"/>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Od chwili powołania do Zarządu</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816BF2A4-1574-4118-85C1-C911D4106C0F}" type="parTrans" cxnId="{6A10CFFC-E76B-4BAD-92DE-1B2F404DC55C}">
      <dgm:prSet/>
      <dgm:spPr/>
      <dgm:t>
        <a:bodyPr/>
        <a:lstStyle/>
        <a:p>
          <a:endParaRPr lang="pl-PL">
            <a:latin typeface="Fira Sans Light" panose="020B0403050000020004" pitchFamily="34" charset="0"/>
            <a:ea typeface="Fira Sans Light" panose="020B0403050000020004" pitchFamily="34" charset="0"/>
          </a:endParaRPr>
        </a:p>
      </dgm:t>
    </dgm:pt>
    <dgm:pt modelId="{328B0BD7-604D-450B-A89E-A6301B9B9073}" type="sibTrans" cxnId="{6A10CFFC-E76B-4BAD-92DE-1B2F404DC55C}">
      <dgm:prSet/>
      <dgm:spPr>
        <a:ln>
          <a:solidFill>
            <a:srgbClr val="FFC000"/>
          </a:solidFill>
        </a:ln>
      </dgm:spPr>
      <dgm:t>
        <a:bodyPr/>
        <a:lstStyle/>
        <a:p>
          <a:endParaRPr lang="pl-PL">
            <a:latin typeface="Fira Sans Light" panose="020B0403050000020004" pitchFamily="34" charset="0"/>
            <a:ea typeface="Fira Sans Light" panose="020B0403050000020004" pitchFamily="34" charset="0"/>
          </a:endParaRPr>
        </a:p>
      </dgm:t>
    </dgm:pt>
    <dgm:pt modelId="{4701CB6D-4254-472E-AD17-E466C656F3A9}">
      <dgm:prSet custT="1"/>
      <dgm:spPr>
        <a:solidFill>
          <a:schemeClr val="bg2"/>
        </a:solidFill>
      </dgm:spPr>
      <dgm:t>
        <a:bodyPr/>
        <a:lstStyle/>
        <a:p>
          <a:pPr rtl="0"/>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Dla odpowiedzialności nie ma znaczenia wpis w KRS! (powołanie, rezygnacja, odwołanie)</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0FE804BA-EF28-4FFC-8AD2-E1C964EE5252}" type="parTrans" cxnId="{DA8F39AD-42E7-4549-81C4-95B25335948F}">
      <dgm:prSet/>
      <dgm:spPr/>
      <dgm:t>
        <a:bodyPr/>
        <a:lstStyle/>
        <a:p>
          <a:endParaRPr lang="pl-PL">
            <a:latin typeface="Fira Sans Light" panose="020B0403050000020004" pitchFamily="34" charset="0"/>
            <a:ea typeface="Fira Sans Light" panose="020B0403050000020004" pitchFamily="34" charset="0"/>
          </a:endParaRPr>
        </a:p>
      </dgm:t>
    </dgm:pt>
    <dgm:pt modelId="{89B58AD6-61D5-40C5-9557-B599F163A058}" type="sibTrans" cxnId="{DA8F39AD-42E7-4549-81C4-95B25335948F}">
      <dgm:prSet/>
      <dgm:spPr/>
      <dgm:t>
        <a:bodyPr/>
        <a:lstStyle/>
        <a:p>
          <a:endParaRPr lang="pl-PL">
            <a:latin typeface="Fira Sans Light" panose="020B0403050000020004" pitchFamily="34" charset="0"/>
            <a:ea typeface="Fira Sans Light" panose="020B0403050000020004" pitchFamily="34" charset="0"/>
          </a:endParaRPr>
        </a:p>
      </dgm:t>
    </dgm:pt>
    <dgm:pt modelId="{FA8AA563-B2DF-4A25-A722-DE983EA9292B}" type="pres">
      <dgm:prSet presAssocID="{217BC346-6698-48BC-B9D2-DD3EB6133E3C}" presName="Name0" presStyleCnt="0">
        <dgm:presLayoutVars>
          <dgm:chMax val="7"/>
          <dgm:chPref val="7"/>
          <dgm:dir/>
        </dgm:presLayoutVars>
      </dgm:prSet>
      <dgm:spPr/>
      <dgm:t>
        <a:bodyPr/>
        <a:lstStyle/>
        <a:p>
          <a:endParaRPr lang="pl-PL"/>
        </a:p>
      </dgm:t>
    </dgm:pt>
    <dgm:pt modelId="{AC1E1703-CC71-436E-A448-6FFD365296FD}" type="pres">
      <dgm:prSet presAssocID="{217BC346-6698-48BC-B9D2-DD3EB6133E3C}" presName="Name1" presStyleCnt="0"/>
      <dgm:spPr/>
    </dgm:pt>
    <dgm:pt modelId="{00FF5355-B1F9-4537-A114-B58B20088365}" type="pres">
      <dgm:prSet presAssocID="{217BC346-6698-48BC-B9D2-DD3EB6133E3C}" presName="cycle" presStyleCnt="0"/>
      <dgm:spPr/>
    </dgm:pt>
    <dgm:pt modelId="{140EAEA7-4D52-4E6F-B0AB-3967F375776F}" type="pres">
      <dgm:prSet presAssocID="{217BC346-6698-48BC-B9D2-DD3EB6133E3C}" presName="srcNode" presStyleLbl="node1" presStyleIdx="0" presStyleCnt="2"/>
      <dgm:spPr/>
    </dgm:pt>
    <dgm:pt modelId="{7D8BEA72-E8B9-4768-AB9F-D2007D72A94F}" type="pres">
      <dgm:prSet presAssocID="{217BC346-6698-48BC-B9D2-DD3EB6133E3C}" presName="conn" presStyleLbl="parChTrans1D2" presStyleIdx="0" presStyleCnt="1"/>
      <dgm:spPr/>
      <dgm:t>
        <a:bodyPr/>
        <a:lstStyle/>
        <a:p>
          <a:endParaRPr lang="pl-PL"/>
        </a:p>
      </dgm:t>
    </dgm:pt>
    <dgm:pt modelId="{6EA5A2CF-4160-475C-AB19-84ABC289BC00}" type="pres">
      <dgm:prSet presAssocID="{217BC346-6698-48BC-B9D2-DD3EB6133E3C}" presName="extraNode" presStyleLbl="node1" presStyleIdx="0" presStyleCnt="2"/>
      <dgm:spPr/>
    </dgm:pt>
    <dgm:pt modelId="{63F10134-F465-4A77-8B58-75827D601ADD}" type="pres">
      <dgm:prSet presAssocID="{217BC346-6698-48BC-B9D2-DD3EB6133E3C}" presName="dstNode" presStyleLbl="node1" presStyleIdx="0" presStyleCnt="2"/>
      <dgm:spPr/>
    </dgm:pt>
    <dgm:pt modelId="{672B1329-3892-4D1B-91AD-F096895C8A93}" type="pres">
      <dgm:prSet presAssocID="{2FB97E2B-BD9E-4783-8187-892B47AAEE6C}" presName="text_1" presStyleLbl="node1" presStyleIdx="0" presStyleCnt="2">
        <dgm:presLayoutVars>
          <dgm:bulletEnabled val="1"/>
        </dgm:presLayoutVars>
      </dgm:prSet>
      <dgm:spPr/>
      <dgm:t>
        <a:bodyPr/>
        <a:lstStyle/>
        <a:p>
          <a:endParaRPr lang="pl-PL"/>
        </a:p>
      </dgm:t>
    </dgm:pt>
    <dgm:pt modelId="{B18FE5B0-14ED-4BF1-BDFF-D79C86A421F7}" type="pres">
      <dgm:prSet presAssocID="{2FB97E2B-BD9E-4783-8187-892B47AAEE6C}" presName="accent_1" presStyleCnt="0"/>
      <dgm:spPr/>
    </dgm:pt>
    <dgm:pt modelId="{C0A27DFF-4077-4EFD-8D2F-0DC5D6308B6C}" type="pres">
      <dgm:prSet presAssocID="{2FB97E2B-BD9E-4783-8187-892B47AAEE6C}" presName="accentRepeatNode" presStyleLbl="solidFgAcc1" presStyleIdx="0" presStyleCnt="2"/>
      <dgm:spPr>
        <a:solidFill>
          <a:schemeClr val="tx2">
            <a:lumMod val="60000"/>
            <a:lumOff val="40000"/>
          </a:schemeClr>
        </a:solidFill>
        <a:ln>
          <a:solidFill>
            <a:schemeClr val="bg2"/>
          </a:solidFill>
        </a:ln>
      </dgm:spPr>
      <dgm:t>
        <a:bodyPr/>
        <a:lstStyle/>
        <a:p>
          <a:endParaRPr lang="pl-PL"/>
        </a:p>
      </dgm:t>
    </dgm:pt>
    <dgm:pt modelId="{9697CC08-CD7E-4E5F-961B-C157A46D45A7}" type="pres">
      <dgm:prSet presAssocID="{4701CB6D-4254-472E-AD17-E466C656F3A9}" presName="text_2" presStyleLbl="node1" presStyleIdx="1" presStyleCnt="2">
        <dgm:presLayoutVars>
          <dgm:bulletEnabled val="1"/>
        </dgm:presLayoutVars>
      </dgm:prSet>
      <dgm:spPr/>
      <dgm:t>
        <a:bodyPr/>
        <a:lstStyle/>
        <a:p>
          <a:endParaRPr lang="pl-PL"/>
        </a:p>
      </dgm:t>
    </dgm:pt>
    <dgm:pt modelId="{9FBA1B68-F326-481F-A29A-008C72DBAA61}" type="pres">
      <dgm:prSet presAssocID="{4701CB6D-4254-472E-AD17-E466C656F3A9}" presName="accent_2" presStyleCnt="0"/>
      <dgm:spPr/>
    </dgm:pt>
    <dgm:pt modelId="{B433D239-D3F7-44B6-B518-DB93C1B87941}" type="pres">
      <dgm:prSet presAssocID="{4701CB6D-4254-472E-AD17-E466C656F3A9}" presName="accentRepeatNode" presStyleLbl="solidFgAcc1" presStyleIdx="1" presStyleCnt="2"/>
      <dgm:spPr>
        <a:solidFill>
          <a:schemeClr val="accent4">
            <a:lumMod val="60000"/>
            <a:lumOff val="40000"/>
          </a:schemeClr>
        </a:solidFill>
        <a:ln>
          <a:solidFill>
            <a:schemeClr val="bg2"/>
          </a:solidFill>
        </a:ln>
      </dgm:spPr>
      <dgm:t>
        <a:bodyPr/>
        <a:lstStyle/>
        <a:p>
          <a:endParaRPr lang="pl-PL"/>
        </a:p>
      </dgm:t>
    </dgm:pt>
  </dgm:ptLst>
  <dgm:cxnLst>
    <dgm:cxn modelId="{FBF280BF-0999-4429-8E44-713E9BCE520C}" type="presOf" srcId="{328B0BD7-604D-450B-A89E-A6301B9B9073}" destId="{7D8BEA72-E8B9-4768-AB9F-D2007D72A94F}" srcOrd="0" destOrd="0" presId="urn:microsoft.com/office/officeart/2008/layout/VerticalCurvedList"/>
    <dgm:cxn modelId="{67D21F8F-E60E-4868-AEB3-0062EE343400}" type="presOf" srcId="{217BC346-6698-48BC-B9D2-DD3EB6133E3C}" destId="{FA8AA563-B2DF-4A25-A722-DE983EA9292B}" srcOrd="0" destOrd="0" presId="urn:microsoft.com/office/officeart/2008/layout/VerticalCurvedList"/>
    <dgm:cxn modelId="{B1609E96-6604-4F3F-ADE9-8D70F5BCEEC3}" type="presOf" srcId="{4701CB6D-4254-472E-AD17-E466C656F3A9}" destId="{9697CC08-CD7E-4E5F-961B-C157A46D45A7}" srcOrd="0" destOrd="0" presId="urn:microsoft.com/office/officeart/2008/layout/VerticalCurvedList"/>
    <dgm:cxn modelId="{6A10CFFC-E76B-4BAD-92DE-1B2F404DC55C}" srcId="{217BC346-6698-48BC-B9D2-DD3EB6133E3C}" destId="{2FB97E2B-BD9E-4783-8187-892B47AAEE6C}" srcOrd="0" destOrd="0" parTransId="{816BF2A4-1574-4118-85C1-C911D4106C0F}" sibTransId="{328B0BD7-604D-450B-A89E-A6301B9B9073}"/>
    <dgm:cxn modelId="{74CC1BBE-6A4D-40C2-86A7-95FFFB6340CB}" type="presOf" srcId="{2FB97E2B-BD9E-4783-8187-892B47AAEE6C}" destId="{672B1329-3892-4D1B-91AD-F096895C8A93}" srcOrd="0" destOrd="0" presId="urn:microsoft.com/office/officeart/2008/layout/VerticalCurvedList"/>
    <dgm:cxn modelId="{DA8F39AD-42E7-4549-81C4-95B25335948F}" srcId="{217BC346-6698-48BC-B9D2-DD3EB6133E3C}" destId="{4701CB6D-4254-472E-AD17-E466C656F3A9}" srcOrd="1" destOrd="0" parTransId="{0FE804BA-EF28-4FFC-8AD2-E1C964EE5252}" sibTransId="{89B58AD6-61D5-40C5-9557-B599F163A058}"/>
    <dgm:cxn modelId="{607F8374-FEAB-4F38-A367-A12FEA464828}" type="presParOf" srcId="{FA8AA563-B2DF-4A25-A722-DE983EA9292B}" destId="{AC1E1703-CC71-436E-A448-6FFD365296FD}" srcOrd="0" destOrd="0" presId="urn:microsoft.com/office/officeart/2008/layout/VerticalCurvedList"/>
    <dgm:cxn modelId="{A61341FC-6A5C-492B-A797-EE00496D451C}" type="presParOf" srcId="{AC1E1703-CC71-436E-A448-6FFD365296FD}" destId="{00FF5355-B1F9-4537-A114-B58B20088365}" srcOrd="0" destOrd="0" presId="urn:microsoft.com/office/officeart/2008/layout/VerticalCurvedList"/>
    <dgm:cxn modelId="{9B248540-BEF1-4933-82EF-F7DA461D7863}" type="presParOf" srcId="{00FF5355-B1F9-4537-A114-B58B20088365}" destId="{140EAEA7-4D52-4E6F-B0AB-3967F375776F}" srcOrd="0" destOrd="0" presId="urn:microsoft.com/office/officeart/2008/layout/VerticalCurvedList"/>
    <dgm:cxn modelId="{9706207F-CFA9-4664-982F-B4F40D66D754}" type="presParOf" srcId="{00FF5355-B1F9-4537-A114-B58B20088365}" destId="{7D8BEA72-E8B9-4768-AB9F-D2007D72A94F}" srcOrd="1" destOrd="0" presId="urn:microsoft.com/office/officeart/2008/layout/VerticalCurvedList"/>
    <dgm:cxn modelId="{29C84747-02A5-4167-9712-FC10F5E3484E}" type="presParOf" srcId="{00FF5355-B1F9-4537-A114-B58B20088365}" destId="{6EA5A2CF-4160-475C-AB19-84ABC289BC00}" srcOrd="2" destOrd="0" presId="urn:microsoft.com/office/officeart/2008/layout/VerticalCurvedList"/>
    <dgm:cxn modelId="{B9F05DCA-7F99-441D-8EDD-B110CEBE47FA}" type="presParOf" srcId="{00FF5355-B1F9-4537-A114-B58B20088365}" destId="{63F10134-F465-4A77-8B58-75827D601ADD}" srcOrd="3" destOrd="0" presId="urn:microsoft.com/office/officeart/2008/layout/VerticalCurvedList"/>
    <dgm:cxn modelId="{071BA41B-E88D-4564-A365-6B0E570257F7}" type="presParOf" srcId="{AC1E1703-CC71-436E-A448-6FFD365296FD}" destId="{672B1329-3892-4D1B-91AD-F096895C8A93}" srcOrd="1" destOrd="0" presId="urn:microsoft.com/office/officeart/2008/layout/VerticalCurvedList"/>
    <dgm:cxn modelId="{F4CFA1FC-551D-433F-8407-60DAB3616FAA}" type="presParOf" srcId="{AC1E1703-CC71-436E-A448-6FFD365296FD}" destId="{B18FE5B0-14ED-4BF1-BDFF-D79C86A421F7}" srcOrd="2" destOrd="0" presId="urn:microsoft.com/office/officeart/2008/layout/VerticalCurvedList"/>
    <dgm:cxn modelId="{B2237142-FEFF-4581-B676-475740616B87}" type="presParOf" srcId="{B18FE5B0-14ED-4BF1-BDFF-D79C86A421F7}" destId="{C0A27DFF-4077-4EFD-8D2F-0DC5D6308B6C}" srcOrd="0" destOrd="0" presId="urn:microsoft.com/office/officeart/2008/layout/VerticalCurvedList"/>
    <dgm:cxn modelId="{00B347FD-320C-4C33-9B62-E8C0ADE01CB1}" type="presParOf" srcId="{AC1E1703-CC71-436E-A448-6FFD365296FD}" destId="{9697CC08-CD7E-4E5F-961B-C157A46D45A7}" srcOrd="3" destOrd="0" presId="urn:microsoft.com/office/officeart/2008/layout/VerticalCurvedList"/>
    <dgm:cxn modelId="{7202A8B3-3316-4E94-B0C0-B1359EB42AED}" type="presParOf" srcId="{AC1E1703-CC71-436E-A448-6FFD365296FD}" destId="{9FBA1B68-F326-481F-A29A-008C72DBAA61}" srcOrd="4" destOrd="0" presId="urn:microsoft.com/office/officeart/2008/layout/VerticalCurvedList"/>
    <dgm:cxn modelId="{A61006E3-D660-40B2-BEAB-1232B98DCAC5}" type="presParOf" srcId="{9FBA1B68-F326-481F-A29A-008C72DBAA61}" destId="{B433D239-D3F7-44B6-B518-DB93C1B87941}"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47EB3D-9625-4D01-909F-428B12CECF4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pl-PL"/>
        </a:p>
      </dgm:t>
    </dgm:pt>
    <dgm:pt modelId="{88A70210-CBEA-4075-8485-8B3AE16C31AA}">
      <dgm:prSet custT="1"/>
      <dgm:spPr>
        <a:solidFill>
          <a:schemeClr val="accent4">
            <a:lumMod val="40000"/>
            <a:lumOff val="60000"/>
          </a:schemeClr>
        </a:solidFill>
      </dgm:spPr>
      <dgm:t>
        <a:bodyPr/>
        <a:lstStyle/>
        <a:p>
          <a:pPr rtl="0"/>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Za zobowiązania spółki istniejące </a:t>
          </a:r>
          <a:b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w momencie sprawowania przez niego funkcji członka Zarządu jeżeli </a:t>
          </a:r>
          <a:b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w tym okresie zaistniały okoliczności uzasadniające wniosek </a:t>
          </a:r>
          <a:b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o restrukturyzację lub ogłoszenie upadłości (koncepcja węższa) </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29B3CF0C-BA17-4BDE-B220-FB2448668A04}" type="parTrans" cxnId="{2E0FC32B-D549-4239-96C2-4942516A554D}">
      <dgm:prSet/>
      <dgm:spPr/>
      <dgm:t>
        <a:bodyPr/>
        <a:lstStyle/>
        <a:p>
          <a:endParaRPr lang="pl-PL"/>
        </a:p>
      </dgm:t>
    </dgm:pt>
    <dgm:pt modelId="{E0C1732B-6EFC-4551-9BA0-3611A0DE95C3}" type="sibTrans" cxnId="{2E0FC32B-D549-4239-96C2-4942516A554D}">
      <dgm:prSet/>
      <dgm:spPr/>
      <dgm:t>
        <a:bodyPr/>
        <a:lstStyle/>
        <a:p>
          <a:endParaRPr lang="pl-PL"/>
        </a:p>
      </dgm:t>
    </dgm:pt>
    <dgm:pt modelId="{9BBE8DB1-666D-44D4-A7F2-B1479B3E73B0}">
      <dgm:prSet custT="1"/>
      <dgm:spPr>
        <a:solidFill>
          <a:schemeClr val="bg2">
            <a:lumMod val="90000"/>
          </a:schemeClr>
        </a:solidFill>
      </dgm:spPr>
      <dgm:t>
        <a:bodyPr/>
        <a:lstStyle/>
        <a:p>
          <a:pPr rtl="0"/>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Za wszystkie zobowiązania spółki powstałe od momentu powstania okoliczności uzasadniających złożenie wniosku o restrukturyzację, ogłoszenie upadłości, niezależnie od zaprzestania pełnienia przez nich </a:t>
          </a:r>
          <a:b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w międzyczasie funkcji członka zarządu (koncepcja szersza)</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00D8E737-48B8-4F08-8767-476BE746D1C3}" type="parTrans" cxnId="{E91E83F2-6F90-4E27-9DC7-23C8A1B9AFA4}">
      <dgm:prSet/>
      <dgm:spPr/>
      <dgm:t>
        <a:bodyPr/>
        <a:lstStyle/>
        <a:p>
          <a:endParaRPr lang="pl-PL"/>
        </a:p>
      </dgm:t>
    </dgm:pt>
    <dgm:pt modelId="{C60A4BA6-C5C7-4BD5-9CC3-7F397CBF20E4}" type="sibTrans" cxnId="{E91E83F2-6F90-4E27-9DC7-23C8A1B9AFA4}">
      <dgm:prSet/>
      <dgm:spPr/>
      <dgm:t>
        <a:bodyPr/>
        <a:lstStyle/>
        <a:p>
          <a:endParaRPr lang="pl-PL"/>
        </a:p>
      </dgm:t>
    </dgm:pt>
    <dgm:pt modelId="{A83975AF-DBA9-4A2A-9D29-5A0EDB7869CE}" type="pres">
      <dgm:prSet presAssocID="{4C47EB3D-9625-4D01-909F-428B12CECF4C}" presName="diagram" presStyleCnt="0">
        <dgm:presLayoutVars>
          <dgm:chPref val="1"/>
          <dgm:dir/>
          <dgm:animOne val="branch"/>
          <dgm:animLvl val="lvl"/>
          <dgm:resizeHandles/>
        </dgm:presLayoutVars>
      </dgm:prSet>
      <dgm:spPr/>
      <dgm:t>
        <a:bodyPr/>
        <a:lstStyle/>
        <a:p>
          <a:endParaRPr lang="pl-PL"/>
        </a:p>
      </dgm:t>
    </dgm:pt>
    <dgm:pt modelId="{09EB089F-9AE5-47CA-BED5-5AA90979CDD5}" type="pres">
      <dgm:prSet presAssocID="{88A70210-CBEA-4075-8485-8B3AE16C31AA}" presName="root" presStyleCnt="0"/>
      <dgm:spPr/>
    </dgm:pt>
    <dgm:pt modelId="{4FB6C368-595C-4A7C-8529-0919D06734D0}" type="pres">
      <dgm:prSet presAssocID="{88A70210-CBEA-4075-8485-8B3AE16C31AA}" presName="rootComposite" presStyleCnt="0"/>
      <dgm:spPr/>
    </dgm:pt>
    <dgm:pt modelId="{D69DA257-769A-43FE-B46D-C395C22FEDF8}" type="pres">
      <dgm:prSet presAssocID="{88A70210-CBEA-4075-8485-8B3AE16C31AA}" presName="rootText" presStyleLbl="node1" presStyleIdx="0" presStyleCnt="2"/>
      <dgm:spPr/>
      <dgm:t>
        <a:bodyPr/>
        <a:lstStyle/>
        <a:p>
          <a:endParaRPr lang="pl-PL"/>
        </a:p>
      </dgm:t>
    </dgm:pt>
    <dgm:pt modelId="{5F3A474C-B092-4E34-A74D-EFFF6D1E04DC}" type="pres">
      <dgm:prSet presAssocID="{88A70210-CBEA-4075-8485-8B3AE16C31AA}" presName="rootConnector" presStyleLbl="node1" presStyleIdx="0" presStyleCnt="2"/>
      <dgm:spPr/>
      <dgm:t>
        <a:bodyPr/>
        <a:lstStyle/>
        <a:p>
          <a:endParaRPr lang="pl-PL"/>
        </a:p>
      </dgm:t>
    </dgm:pt>
    <dgm:pt modelId="{D6E7A94E-B9FC-4A9C-A0E3-CA08FE2D008D}" type="pres">
      <dgm:prSet presAssocID="{88A70210-CBEA-4075-8485-8B3AE16C31AA}" presName="childShape" presStyleCnt="0"/>
      <dgm:spPr/>
    </dgm:pt>
    <dgm:pt modelId="{B624FAAB-3E37-477D-8010-C21119FC2813}" type="pres">
      <dgm:prSet presAssocID="{9BBE8DB1-666D-44D4-A7F2-B1479B3E73B0}" presName="root" presStyleCnt="0"/>
      <dgm:spPr/>
    </dgm:pt>
    <dgm:pt modelId="{BD5FBCDF-76C9-4550-A6BC-0A3F14C15ED0}" type="pres">
      <dgm:prSet presAssocID="{9BBE8DB1-666D-44D4-A7F2-B1479B3E73B0}" presName="rootComposite" presStyleCnt="0"/>
      <dgm:spPr/>
    </dgm:pt>
    <dgm:pt modelId="{CA5FE60E-E8B9-41B4-A263-CEE21F4DCAC6}" type="pres">
      <dgm:prSet presAssocID="{9BBE8DB1-666D-44D4-A7F2-B1479B3E73B0}" presName="rootText" presStyleLbl="node1" presStyleIdx="1" presStyleCnt="2"/>
      <dgm:spPr/>
      <dgm:t>
        <a:bodyPr/>
        <a:lstStyle/>
        <a:p>
          <a:endParaRPr lang="pl-PL"/>
        </a:p>
      </dgm:t>
    </dgm:pt>
    <dgm:pt modelId="{2ED43DC2-06F4-46A2-82DC-8B712285CD06}" type="pres">
      <dgm:prSet presAssocID="{9BBE8DB1-666D-44D4-A7F2-B1479B3E73B0}" presName="rootConnector" presStyleLbl="node1" presStyleIdx="1" presStyleCnt="2"/>
      <dgm:spPr/>
      <dgm:t>
        <a:bodyPr/>
        <a:lstStyle/>
        <a:p>
          <a:endParaRPr lang="pl-PL"/>
        </a:p>
      </dgm:t>
    </dgm:pt>
    <dgm:pt modelId="{CB0287B5-9ACD-4E28-B353-F4D08DAFF8C6}" type="pres">
      <dgm:prSet presAssocID="{9BBE8DB1-666D-44D4-A7F2-B1479B3E73B0}" presName="childShape" presStyleCnt="0"/>
      <dgm:spPr/>
    </dgm:pt>
  </dgm:ptLst>
  <dgm:cxnLst>
    <dgm:cxn modelId="{F8201FD8-9D5A-4340-966B-00AD1DFC7E36}" type="presOf" srcId="{88A70210-CBEA-4075-8485-8B3AE16C31AA}" destId="{D69DA257-769A-43FE-B46D-C395C22FEDF8}" srcOrd="0" destOrd="0" presId="urn:microsoft.com/office/officeart/2005/8/layout/hierarchy3"/>
    <dgm:cxn modelId="{2E0FC32B-D549-4239-96C2-4942516A554D}" srcId="{4C47EB3D-9625-4D01-909F-428B12CECF4C}" destId="{88A70210-CBEA-4075-8485-8B3AE16C31AA}" srcOrd="0" destOrd="0" parTransId="{29B3CF0C-BA17-4BDE-B220-FB2448668A04}" sibTransId="{E0C1732B-6EFC-4551-9BA0-3611A0DE95C3}"/>
    <dgm:cxn modelId="{E4DB07E8-F3CF-4BFB-B23E-C07470997550}" type="presOf" srcId="{9BBE8DB1-666D-44D4-A7F2-B1479B3E73B0}" destId="{2ED43DC2-06F4-46A2-82DC-8B712285CD06}" srcOrd="1" destOrd="0" presId="urn:microsoft.com/office/officeart/2005/8/layout/hierarchy3"/>
    <dgm:cxn modelId="{331652D5-78CE-4F10-AD14-A7C5898AB933}" type="presOf" srcId="{88A70210-CBEA-4075-8485-8B3AE16C31AA}" destId="{5F3A474C-B092-4E34-A74D-EFFF6D1E04DC}" srcOrd="1" destOrd="0" presId="urn:microsoft.com/office/officeart/2005/8/layout/hierarchy3"/>
    <dgm:cxn modelId="{7FA56440-B6EF-4620-B9C2-9A54D9D7762F}" type="presOf" srcId="{4C47EB3D-9625-4D01-909F-428B12CECF4C}" destId="{A83975AF-DBA9-4A2A-9D29-5A0EDB7869CE}" srcOrd="0" destOrd="0" presId="urn:microsoft.com/office/officeart/2005/8/layout/hierarchy3"/>
    <dgm:cxn modelId="{CD4139A8-A375-4255-8208-BD46190E11C5}" type="presOf" srcId="{9BBE8DB1-666D-44D4-A7F2-B1479B3E73B0}" destId="{CA5FE60E-E8B9-41B4-A263-CEE21F4DCAC6}" srcOrd="0" destOrd="0" presId="urn:microsoft.com/office/officeart/2005/8/layout/hierarchy3"/>
    <dgm:cxn modelId="{E91E83F2-6F90-4E27-9DC7-23C8A1B9AFA4}" srcId="{4C47EB3D-9625-4D01-909F-428B12CECF4C}" destId="{9BBE8DB1-666D-44D4-A7F2-B1479B3E73B0}" srcOrd="1" destOrd="0" parTransId="{00D8E737-48B8-4F08-8767-476BE746D1C3}" sibTransId="{C60A4BA6-C5C7-4BD5-9CC3-7F397CBF20E4}"/>
    <dgm:cxn modelId="{D05E0A4E-1B22-4294-8DF6-58DF90886CA7}" type="presParOf" srcId="{A83975AF-DBA9-4A2A-9D29-5A0EDB7869CE}" destId="{09EB089F-9AE5-47CA-BED5-5AA90979CDD5}" srcOrd="0" destOrd="0" presId="urn:microsoft.com/office/officeart/2005/8/layout/hierarchy3"/>
    <dgm:cxn modelId="{9FD78FD5-BA01-43A3-BD1A-34258812AFE3}" type="presParOf" srcId="{09EB089F-9AE5-47CA-BED5-5AA90979CDD5}" destId="{4FB6C368-595C-4A7C-8529-0919D06734D0}" srcOrd="0" destOrd="0" presId="urn:microsoft.com/office/officeart/2005/8/layout/hierarchy3"/>
    <dgm:cxn modelId="{16888857-E95E-43D0-8B49-66876D9FC79F}" type="presParOf" srcId="{4FB6C368-595C-4A7C-8529-0919D06734D0}" destId="{D69DA257-769A-43FE-B46D-C395C22FEDF8}" srcOrd="0" destOrd="0" presId="urn:microsoft.com/office/officeart/2005/8/layout/hierarchy3"/>
    <dgm:cxn modelId="{8F8710CD-F38A-40F9-9D0C-8617CC26CC21}" type="presParOf" srcId="{4FB6C368-595C-4A7C-8529-0919D06734D0}" destId="{5F3A474C-B092-4E34-A74D-EFFF6D1E04DC}" srcOrd="1" destOrd="0" presId="urn:microsoft.com/office/officeart/2005/8/layout/hierarchy3"/>
    <dgm:cxn modelId="{5E550B31-05F4-4AFB-B9F8-79A74AD9F5B3}" type="presParOf" srcId="{09EB089F-9AE5-47CA-BED5-5AA90979CDD5}" destId="{D6E7A94E-B9FC-4A9C-A0E3-CA08FE2D008D}" srcOrd="1" destOrd="0" presId="urn:microsoft.com/office/officeart/2005/8/layout/hierarchy3"/>
    <dgm:cxn modelId="{EDB89149-649F-44AB-8720-3C5CCFBC14D0}" type="presParOf" srcId="{A83975AF-DBA9-4A2A-9D29-5A0EDB7869CE}" destId="{B624FAAB-3E37-477D-8010-C21119FC2813}" srcOrd="1" destOrd="0" presId="urn:microsoft.com/office/officeart/2005/8/layout/hierarchy3"/>
    <dgm:cxn modelId="{97D9E2EE-9168-416B-AC95-26928855135C}" type="presParOf" srcId="{B624FAAB-3E37-477D-8010-C21119FC2813}" destId="{BD5FBCDF-76C9-4550-A6BC-0A3F14C15ED0}" srcOrd="0" destOrd="0" presId="urn:microsoft.com/office/officeart/2005/8/layout/hierarchy3"/>
    <dgm:cxn modelId="{784DDB04-408C-4259-9CF2-420417FAB2B0}" type="presParOf" srcId="{BD5FBCDF-76C9-4550-A6BC-0A3F14C15ED0}" destId="{CA5FE60E-E8B9-41B4-A263-CEE21F4DCAC6}" srcOrd="0" destOrd="0" presId="urn:microsoft.com/office/officeart/2005/8/layout/hierarchy3"/>
    <dgm:cxn modelId="{6B07B9A3-B497-4972-AC63-AEE6580A4AE7}" type="presParOf" srcId="{BD5FBCDF-76C9-4550-A6BC-0A3F14C15ED0}" destId="{2ED43DC2-06F4-46A2-82DC-8B712285CD06}" srcOrd="1" destOrd="0" presId="urn:microsoft.com/office/officeart/2005/8/layout/hierarchy3"/>
    <dgm:cxn modelId="{95A9B5A5-E0A4-4400-8E5B-A0D9A07B2A05}" type="presParOf" srcId="{B624FAAB-3E37-477D-8010-C21119FC2813}" destId="{CB0287B5-9ACD-4E28-B353-F4D08DAFF8C6}"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4D4454-73B3-4B04-9AAE-C54D29B2A6B0}">
      <dsp:nvSpPr>
        <dsp:cNvPr id="0" name=""/>
        <dsp:cNvSpPr/>
      </dsp:nvSpPr>
      <dsp:spPr>
        <a:xfrm>
          <a:off x="-3179247" y="-489277"/>
          <a:ext cx="3791793" cy="3791793"/>
        </a:xfrm>
        <a:prstGeom prst="blockArc">
          <a:avLst>
            <a:gd name="adj1" fmla="val 18900000"/>
            <a:gd name="adj2" fmla="val 2700000"/>
            <a:gd name="adj3" fmla="val 570"/>
          </a:avLst>
        </a:prstGeom>
        <a:solidFill>
          <a:schemeClr val="accent4"/>
        </a:solid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693895E0-CD47-4222-AA2B-71024F713E01}">
      <dsp:nvSpPr>
        <dsp:cNvPr id="0" name=""/>
        <dsp:cNvSpPr/>
      </dsp:nvSpPr>
      <dsp:spPr>
        <a:xfrm>
          <a:off x="321286" y="216281"/>
          <a:ext cx="6837458" cy="432788"/>
        </a:xfrm>
        <a:prstGeom prst="rect">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526" tIns="40640" rIns="40640" bIns="40640" numCol="1" spcCol="1270" anchor="ctr" anchorCtr="0">
          <a:noAutofit/>
        </a:bodyPr>
        <a:lstStyle/>
        <a:p>
          <a:pPr lvl="0" algn="l" defTabSz="71120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O władzy w spółce decydują wspólnicy</a:t>
          </a:r>
          <a:endParaRPr lang="pl-PL" sz="16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321286" y="216281"/>
        <a:ext cx="6837458" cy="432788"/>
      </dsp:txXfrm>
    </dsp:sp>
    <dsp:sp modelId="{491CFD59-69F3-4548-AEAA-E36AC77B6583}">
      <dsp:nvSpPr>
        <dsp:cNvPr id="0" name=""/>
        <dsp:cNvSpPr/>
      </dsp:nvSpPr>
      <dsp:spPr>
        <a:xfrm>
          <a:off x="96463" y="203184"/>
          <a:ext cx="449645" cy="458983"/>
        </a:xfrm>
        <a:prstGeom prst="ellipse">
          <a:avLst/>
        </a:prstGeom>
        <a:solidFill>
          <a:schemeClr val="accent2">
            <a:lumMod val="20000"/>
            <a:lumOff val="8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21A19484-D669-4635-A535-DEABDE23645B}">
      <dsp:nvSpPr>
        <dsp:cNvPr id="0" name=""/>
        <dsp:cNvSpPr/>
      </dsp:nvSpPr>
      <dsp:spPr>
        <a:xfrm>
          <a:off x="569414" y="865577"/>
          <a:ext cx="6589330" cy="432788"/>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526" tIns="40640" rIns="40640" bIns="40640" numCol="1" spcCol="1270" anchor="ctr" anchorCtr="0">
          <a:noAutofit/>
        </a:bodyPr>
        <a:lstStyle/>
        <a:p>
          <a:pPr lvl="0" algn="l" defTabSz="71120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Wspólnicy ponoszą odpowiedzialność za zobowiązania bez ograniczeń</a:t>
          </a:r>
          <a:endParaRPr lang="pl-PL" sz="16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569414" y="865577"/>
        <a:ext cx="6589330" cy="432788"/>
      </dsp:txXfrm>
    </dsp:sp>
    <dsp:sp modelId="{AA056F54-805F-4DA1-BBD7-FFEDAAE9A68D}">
      <dsp:nvSpPr>
        <dsp:cNvPr id="0" name=""/>
        <dsp:cNvSpPr/>
      </dsp:nvSpPr>
      <dsp:spPr>
        <a:xfrm>
          <a:off x="388489" y="831614"/>
          <a:ext cx="487541" cy="469294"/>
        </a:xfrm>
        <a:prstGeom prst="ellipse">
          <a:avLst/>
        </a:prstGeom>
        <a:solidFill>
          <a:schemeClr val="accent4">
            <a:lumMod val="20000"/>
            <a:lumOff val="8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58C65D70-9527-4DB3-9281-35F77979DF14}">
      <dsp:nvSpPr>
        <dsp:cNvPr id="0" name=""/>
        <dsp:cNvSpPr/>
      </dsp:nvSpPr>
      <dsp:spPr>
        <a:xfrm>
          <a:off x="569414" y="1514872"/>
          <a:ext cx="6589330" cy="432788"/>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526" tIns="40640" rIns="40640" bIns="40640" numCol="1" spcCol="1270" anchor="ctr" anchorCtr="0">
          <a:noAutofit/>
        </a:bodyPr>
        <a:lstStyle/>
        <a:p>
          <a:pPr lvl="0" algn="l" defTabSz="71120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Każdy wspólnik jest uprawniony i zobowiązany do prowadzenia spraw spółki</a:t>
          </a:r>
          <a:endParaRPr lang="pl-PL" sz="16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569414" y="1514872"/>
        <a:ext cx="6589330" cy="432788"/>
      </dsp:txXfrm>
    </dsp:sp>
    <dsp:sp modelId="{0380DD0A-D294-4B60-AA2E-DC08DDCAE47E}">
      <dsp:nvSpPr>
        <dsp:cNvPr id="0" name=""/>
        <dsp:cNvSpPr/>
      </dsp:nvSpPr>
      <dsp:spPr>
        <a:xfrm>
          <a:off x="341350" y="1507174"/>
          <a:ext cx="456126" cy="448185"/>
        </a:xfrm>
        <a:prstGeom prst="ellipse">
          <a:avLst/>
        </a:prstGeom>
        <a:solidFill>
          <a:schemeClr val="accent6">
            <a:lumMod val="20000"/>
            <a:lumOff val="8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5F6527C8-9467-42AA-A7C4-DB2F8FF61ACE}">
      <dsp:nvSpPr>
        <dsp:cNvPr id="0" name=""/>
        <dsp:cNvSpPr/>
      </dsp:nvSpPr>
      <dsp:spPr>
        <a:xfrm>
          <a:off x="321286" y="2164168"/>
          <a:ext cx="6837458" cy="432788"/>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526" tIns="40640" rIns="40640" bIns="40640" numCol="1" spcCol="1270" anchor="ctr" anchorCtr="0">
          <a:noAutofit/>
        </a:bodyPr>
        <a:lstStyle/>
        <a:p>
          <a:pPr lvl="0" algn="l" defTabSz="71120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Odpowiedzialność w spółce cywilnej jest solidarna</a:t>
          </a:r>
        </a:p>
      </dsp:txBody>
      <dsp:txXfrm>
        <a:off x="321286" y="2164168"/>
        <a:ext cx="6837458" cy="432788"/>
      </dsp:txXfrm>
    </dsp:sp>
    <dsp:sp modelId="{38C6D36B-EDF8-4761-89C2-D93FDED6C1F5}">
      <dsp:nvSpPr>
        <dsp:cNvPr id="0" name=""/>
        <dsp:cNvSpPr/>
      </dsp:nvSpPr>
      <dsp:spPr>
        <a:xfrm>
          <a:off x="159315" y="2182737"/>
          <a:ext cx="449634" cy="451944"/>
        </a:xfrm>
        <a:prstGeom prst="ellipse">
          <a:avLst/>
        </a:prstGeom>
        <a:solidFill>
          <a:schemeClr val="accent5">
            <a:lumMod val="20000"/>
            <a:lumOff val="8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4D4454-73B3-4B04-9AAE-C54D29B2A6B0}">
      <dsp:nvSpPr>
        <dsp:cNvPr id="0" name=""/>
        <dsp:cNvSpPr/>
      </dsp:nvSpPr>
      <dsp:spPr>
        <a:xfrm>
          <a:off x="-3179247" y="-489277"/>
          <a:ext cx="3791793" cy="3791793"/>
        </a:xfrm>
        <a:prstGeom prst="blockArc">
          <a:avLst>
            <a:gd name="adj1" fmla="val 18900000"/>
            <a:gd name="adj2" fmla="val 2700000"/>
            <a:gd name="adj3" fmla="val 570"/>
          </a:avLst>
        </a:prstGeom>
        <a:solidFill>
          <a:schemeClr val="accent4"/>
        </a:solid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693895E0-CD47-4222-AA2B-71024F713E01}">
      <dsp:nvSpPr>
        <dsp:cNvPr id="0" name=""/>
        <dsp:cNvSpPr/>
      </dsp:nvSpPr>
      <dsp:spPr>
        <a:xfrm>
          <a:off x="321286" y="216281"/>
          <a:ext cx="6837458" cy="432788"/>
        </a:xfrm>
        <a:prstGeom prst="rect">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526" tIns="40640" rIns="40640" bIns="40640" numCol="1" spcCol="1270" anchor="ctr" anchorCtr="0">
          <a:noAutofit/>
        </a:bodyPr>
        <a:lstStyle/>
        <a:p>
          <a:pPr lvl="0" algn="l" defTabSz="71120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O władzy w spółce decydują wspólnicy</a:t>
          </a:r>
          <a:endParaRPr lang="pl-PL" sz="16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321286" y="216281"/>
        <a:ext cx="6837458" cy="432788"/>
      </dsp:txXfrm>
    </dsp:sp>
    <dsp:sp modelId="{491CFD59-69F3-4548-AEAA-E36AC77B6583}">
      <dsp:nvSpPr>
        <dsp:cNvPr id="0" name=""/>
        <dsp:cNvSpPr/>
      </dsp:nvSpPr>
      <dsp:spPr>
        <a:xfrm>
          <a:off x="96463" y="203184"/>
          <a:ext cx="449645" cy="458983"/>
        </a:xfrm>
        <a:prstGeom prst="ellipse">
          <a:avLst/>
        </a:prstGeom>
        <a:solidFill>
          <a:schemeClr val="accent2">
            <a:lumMod val="20000"/>
            <a:lumOff val="8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21A19484-D669-4635-A535-DEABDE23645B}">
      <dsp:nvSpPr>
        <dsp:cNvPr id="0" name=""/>
        <dsp:cNvSpPr/>
      </dsp:nvSpPr>
      <dsp:spPr>
        <a:xfrm>
          <a:off x="569414" y="865577"/>
          <a:ext cx="6589330" cy="432788"/>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526" tIns="40640" rIns="40640" bIns="40640" numCol="1" spcCol="1270" anchor="ctr" anchorCtr="0">
          <a:noAutofit/>
        </a:bodyPr>
        <a:lstStyle/>
        <a:p>
          <a:pPr lvl="0" algn="l" defTabSz="71120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Subsydiarna i solidarna odpowiedzialność wspólników za zobowiązania spółki</a:t>
          </a:r>
          <a:endParaRPr lang="pl-PL" sz="16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569414" y="865577"/>
        <a:ext cx="6589330" cy="432788"/>
      </dsp:txXfrm>
    </dsp:sp>
    <dsp:sp modelId="{AA056F54-805F-4DA1-BBD7-FFEDAAE9A68D}">
      <dsp:nvSpPr>
        <dsp:cNvPr id="0" name=""/>
        <dsp:cNvSpPr/>
      </dsp:nvSpPr>
      <dsp:spPr>
        <a:xfrm>
          <a:off x="388489" y="831614"/>
          <a:ext cx="487541" cy="469294"/>
        </a:xfrm>
        <a:prstGeom prst="ellipse">
          <a:avLst/>
        </a:prstGeom>
        <a:solidFill>
          <a:schemeClr val="accent4">
            <a:lumMod val="20000"/>
            <a:lumOff val="8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58C65D70-9527-4DB3-9281-35F77979DF14}">
      <dsp:nvSpPr>
        <dsp:cNvPr id="0" name=""/>
        <dsp:cNvSpPr/>
      </dsp:nvSpPr>
      <dsp:spPr>
        <a:xfrm>
          <a:off x="569414" y="1514872"/>
          <a:ext cx="6589330" cy="432788"/>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526" tIns="40640" rIns="40640" bIns="40640" numCol="1" spcCol="1270" anchor="ctr" anchorCtr="0">
          <a:noAutofit/>
        </a:bodyPr>
        <a:lstStyle/>
        <a:p>
          <a:pPr lvl="0" algn="l" defTabSz="71120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Spółka jak i wspólnicy odpowiada za jej zobowiązania całym majątkiem, ale nie każdy z nich</a:t>
          </a:r>
          <a:endParaRPr lang="pl-PL" sz="16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569414" y="1514872"/>
        <a:ext cx="6589330" cy="432788"/>
      </dsp:txXfrm>
    </dsp:sp>
    <dsp:sp modelId="{0380DD0A-D294-4B60-AA2E-DC08DDCAE47E}">
      <dsp:nvSpPr>
        <dsp:cNvPr id="0" name=""/>
        <dsp:cNvSpPr/>
      </dsp:nvSpPr>
      <dsp:spPr>
        <a:xfrm>
          <a:off x="341350" y="1507174"/>
          <a:ext cx="456126" cy="448185"/>
        </a:xfrm>
        <a:prstGeom prst="ellipse">
          <a:avLst/>
        </a:prstGeom>
        <a:solidFill>
          <a:schemeClr val="accent6">
            <a:lumMod val="20000"/>
            <a:lumOff val="8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5F6527C8-9467-42AA-A7C4-DB2F8FF61ACE}">
      <dsp:nvSpPr>
        <dsp:cNvPr id="0" name=""/>
        <dsp:cNvSpPr/>
      </dsp:nvSpPr>
      <dsp:spPr>
        <a:xfrm>
          <a:off x="321286" y="2164168"/>
          <a:ext cx="6837458" cy="432788"/>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526" tIns="40640" rIns="40640" bIns="40640" numCol="1" spcCol="1270" anchor="ctr" anchorCtr="0">
          <a:noAutofit/>
        </a:bodyPr>
        <a:lstStyle/>
        <a:p>
          <a:pPr lvl="0" algn="l" defTabSz="71120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Wspólnicy są uprawnieni i zobowiązani do prowadzenia spraw spółki, ale nie zawsze</a:t>
          </a:r>
        </a:p>
      </dsp:txBody>
      <dsp:txXfrm>
        <a:off x="321286" y="2164168"/>
        <a:ext cx="6837458" cy="432788"/>
      </dsp:txXfrm>
    </dsp:sp>
    <dsp:sp modelId="{38C6D36B-EDF8-4761-89C2-D93FDED6C1F5}">
      <dsp:nvSpPr>
        <dsp:cNvPr id="0" name=""/>
        <dsp:cNvSpPr/>
      </dsp:nvSpPr>
      <dsp:spPr>
        <a:xfrm>
          <a:off x="159315" y="2182737"/>
          <a:ext cx="449634" cy="451944"/>
        </a:xfrm>
        <a:prstGeom prst="ellipse">
          <a:avLst/>
        </a:prstGeom>
        <a:solidFill>
          <a:schemeClr val="accent5">
            <a:lumMod val="20000"/>
            <a:lumOff val="8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4D4454-73B3-4B04-9AAE-C54D29B2A6B0}">
      <dsp:nvSpPr>
        <dsp:cNvPr id="0" name=""/>
        <dsp:cNvSpPr/>
      </dsp:nvSpPr>
      <dsp:spPr>
        <a:xfrm>
          <a:off x="-3179247" y="-489277"/>
          <a:ext cx="3791793" cy="3791793"/>
        </a:xfrm>
        <a:prstGeom prst="blockArc">
          <a:avLst>
            <a:gd name="adj1" fmla="val 18900000"/>
            <a:gd name="adj2" fmla="val 2700000"/>
            <a:gd name="adj3" fmla="val 570"/>
          </a:avLst>
        </a:prstGeom>
        <a:solidFill>
          <a:schemeClr val="accent4"/>
        </a:solid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693895E0-CD47-4222-AA2B-71024F713E01}">
      <dsp:nvSpPr>
        <dsp:cNvPr id="0" name=""/>
        <dsp:cNvSpPr/>
      </dsp:nvSpPr>
      <dsp:spPr>
        <a:xfrm>
          <a:off x="321286" y="216281"/>
          <a:ext cx="6837458" cy="432788"/>
        </a:xfrm>
        <a:prstGeom prst="rect">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526" tIns="40640" rIns="40640" bIns="40640" numCol="1" spcCol="1270" anchor="ctr" anchorCtr="0">
          <a:noAutofit/>
        </a:bodyPr>
        <a:lstStyle/>
        <a:p>
          <a:pPr lvl="0" algn="l" defTabSz="71120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O władzy w spółce decyduje ilość posiadanego kapitału</a:t>
          </a:r>
          <a:endParaRPr lang="pl-PL" sz="16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321286" y="216281"/>
        <a:ext cx="6837458" cy="432788"/>
      </dsp:txXfrm>
    </dsp:sp>
    <dsp:sp modelId="{491CFD59-69F3-4548-AEAA-E36AC77B6583}">
      <dsp:nvSpPr>
        <dsp:cNvPr id="0" name=""/>
        <dsp:cNvSpPr/>
      </dsp:nvSpPr>
      <dsp:spPr>
        <a:xfrm>
          <a:off x="96463" y="203184"/>
          <a:ext cx="449645" cy="458983"/>
        </a:xfrm>
        <a:prstGeom prst="ellipse">
          <a:avLst/>
        </a:prstGeom>
        <a:solidFill>
          <a:schemeClr val="accent2">
            <a:lumMod val="20000"/>
            <a:lumOff val="8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21A19484-D669-4635-A535-DEABDE23645B}">
      <dsp:nvSpPr>
        <dsp:cNvPr id="0" name=""/>
        <dsp:cNvSpPr/>
      </dsp:nvSpPr>
      <dsp:spPr>
        <a:xfrm>
          <a:off x="569414" y="865577"/>
          <a:ext cx="6589330" cy="432788"/>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526" tIns="40640" rIns="40640" bIns="40640" numCol="1" spcCol="1270" anchor="ctr" anchorCtr="0">
          <a:noAutofit/>
        </a:bodyPr>
        <a:lstStyle/>
        <a:p>
          <a:pPr lvl="0" algn="l" defTabSz="71120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Wyłączona odpowiedzialność wspólników za zobowiązania spółki</a:t>
          </a:r>
          <a:endParaRPr lang="pl-PL" sz="16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569414" y="865577"/>
        <a:ext cx="6589330" cy="432788"/>
      </dsp:txXfrm>
    </dsp:sp>
    <dsp:sp modelId="{AA056F54-805F-4DA1-BBD7-FFEDAAE9A68D}">
      <dsp:nvSpPr>
        <dsp:cNvPr id="0" name=""/>
        <dsp:cNvSpPr/>
      </dsp:nvSpPr>
      <dsp:spPr>
        <a:xfrm>
          <a:off x="388489" y="831614"/>
          <a:ext cx="487541" cy="469294"/>
        </a:xfrm>
        <a:prstGeom prst="ellipse">
          <a:avLst/>
        </a:prstGeom>
        <a:solidFill>
          <a:schemeClr val="accent4">
            <a:lumMod val="20000"/>
            <a:lumOff val="8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58C65D70-9527-4DB3-9281-35F77979DF14}">
      <dsp:nvSpPr>
        <dsp:cNvPr id="0" name=""/>
        <dsp:cNvSpPr/>
      </dsp:nvSpPr>
      <dsp:spPr>
        <a:xfrm>
          <a:off x="569414" y="1514872"/>
          <a:ext cx="6589330" cy="432788"/>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526" tIns="40640" rIns="40640" bIns="40640" numCol="1" spcCol="1270" anchor="ctr" anchorCtr="0">
          <a:noAutofit/>
        </a:bodyPr>
        <a:lstStyle/>
        <a:p>
          <a:pPr lvl="0" algn="l" defTabSz="71120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Spółka odpowiada za jej zobowiązania całym majątkiem</a:t>
          </a:r>
          <a:endParaRPr lang="pl-PL" sz="16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569414" y="1514872"/>
        <a:ext cx="6589330" cy="432788"/>
      </dsp:txXfrm>
    </dsp:sp>
    <dsp:sp modelId="{0380DD0A-D294-4B60-AA2E-DC08DDCAE47E}">
      <dsp:nvSpPr>
        <dsp:cNvPr id="0" name=""/>
        <dsp:cNvSpPr/>
      </dsp:nvSpPr>
      <dsp:spPr>
        <a:xfrm>
          <a:off x="341350" y="1507174"/>
          <a:ext cx="456126" cy="448185"/>
        </a:xfrm>
        <a:prstGeom prst="ellipse">
          <a:avLst/>
        </a:prstGeom>
        <a:solidFill>
          <a:schemeClr val="accent6">
            <a:lumMod val="20000"/>
            <a:lumOff val="8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5F6527C8-9467-42AA-A7C4-DB2F8FF61ACE}">
      <dsp:nvSpPr>
        <dsp:cNvPr id="0" name=""/>
        <dsp:cNvSpPr/>
      </dsp:nvSpPr>
      <dsp:spPr>
        <a:xfrm>
          <a:off x="321286" y="2164168"/>
          <a:ext cx="6837458" cy="432788"/>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526" tIns="40640" rIns="40640" bIns="40640" numCol="1" spcCol="1270" anchor="ctr" anchorCtr="0">
          <a:noAutofit/>
        </a:bodyPr>
        <a:lstStyle/>
        <a:p>
          <a:pPr lvl="0" algn="l" defTabSz="71120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Działanie spółki poprzez ustanowione organy, a nie za pośrednictwem wspólników</a:t>
          </a:r>
        </a:p>
      </dsp:txBody>
      <dsp:txXfrm>
        <a:off x="321286" y="2164168"/>
        <a:ext cx="6837458" cy="432788"/>
      </dsp:txXfrm>
    </dsp:sp>
    <dsp:sp modelId="{38C6D36B-EDF8-4761-89C2-D93FDED6C1F5}">
      <dsp:nvSpPr>
        <dsp:cNvPr id="0" name=""/>
        <dsp:cNvSpPr/>
      </dsp:nvSpPr>
      <dsp:spPr>
        <a:xfrm>
          <a:off x="159315" y="2182737"/>
          <a:ext cx="449634" cy="451944"/>
        </a:xfrm>
        <a:prstGeom prst="ellipse">
          <a:avLst/>
        </a:prstGeom>
        <a:solidFill>
          <a:schemeClr val="accent5">
            <a:lumMod val="20000"/>
            <a:lumOff val="8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36295E-ABAD-4055-A09C-80ADC67640D1}">
      <dsp:nvSpPr>
        <dsp:cNvPr id="0" name=""/>
        <dsp:cNvSpPr/>
      </dsp:nvSpPr>
      <dsp:spPr>
        <a:xfrm>
          <a:off x="560690" y="446"/>
          <a:ext cx="1934477" cy="96723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pl-PL" sz="29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Cywilna</a:t>
          </a:r>
          <a:endParaRPr lang="pl-PL" sz="29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560690" y="446"/>
        <a:ext cx="1934477" cy="967238"/>
      </dsp:txXfrm>
    </dsp:sp>
    <dsp:sp modelId="{9B2C5457-4A62-4076-8457-BF9B82145EEC}">
      <dsp:nvSpPr>
        <dsp:cNvPr id="0" name=""/>
        <dsp:cNvSpPr/>
      </dsp:nvSpPr>
      <dsp:spPr>
        <a:xfrm>
          <a:off x="754137" y="967684"/>
          <a:ext cx="193447" cy="725429"/>
        </a:xfrm>
        <a:custGeom>
          <a:avLst/>
          <a:gdLst/>
          <a:ahLst/>
          <a:cxnLst/>
          <a:rect l="0" t="0" r="0" b="0"/>
          <a:pathLst>
            <a:path>
              <a:moveTo>
                <a:pt x="0" y="0"/>
              </a:moveTo>
              <a:lnTo>
                <a:pt x="0" y="725429"/>
              </a:lnTo>
              <a:lnTo>
                <a:pt x="193447" y="725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4F90E3-FD29-4652-8EF1-BAE416C52A51}">
      <dsp:nvSpPr>
        <dsp:cNvPr id="0" name=""/>
        <dsp:cNvSpPr/>
      </dsp:nvSpPr>
      <dsp:spPr>
        <a:xfrm>
          <a:off x="947585" y="1209494"/>
          <a:ext cx="2004505" cy="967238"/>
        </a:xfrm>
        <a:prstGeom prst="roundRect">
          <a:avLst>
            <a:gd name="adj" fmla="val 10000"/>
          </a:avLst>
        </a:prstGeom>
        <a:solidFill>
          <a:schemeClr val="lt1">
            <a:alpha val="90000"/>
            <a:hueOff val="0"/>
            <a:satOff val="0"/>
            <a:lumOff val="0"/>
            <a:alphaOff val="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Odszkodowawcza wobec spółki z o.o. </a:t>
          </a:r>
          <a:b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i jej wspólników</a:t>
          </a:r>
          <a:r>
            <a:rPr lang="pl-PL" sz="1600" kern="1200" dirty="0" smtClean="0">
              <a:solidFill>
                <a:schemeClr val="tx2"/>
              </a:solidFill>
              <a:latin typeface="Fira Sans Light" panose="020B0403050000020004" pitchFamily="34" charset="0"/>
              <a:ea typeface="Fira Sans Light" panose="020B0403050000020004" pitchFamily="34" charset="0"/>
            </a:rPr>
            <a:t>,</a:t>
          </a:r>
          <a:endParaRPr lang="pl-PL" sz="1600" kern="1200" dirty="0">
            <a:solidFill>
              <a:schemeClr val="tx2"/>
            </a:solidFill>
            <a:latin typeface="Fira Sans Light" panose="020B0403050000020004" pitchFamily="34" charset="0"/>
            <a:ea typeface="Fira Sans Light" panose="020B0403050000020004" pitchFamily="34" charset="0"/>
          </a:endParaRPr>
        </a:p>
      </dsp:txBody>
      <dsp:txXfrm>
        <a:off x="947585" y="1209494"/>
        <a:ext cx="2004505" cy="967238"/>
      </dsp:txXfrm>
    </dsp:sp>
    <dsp:sp modelId="{2697A3BD-7E80-499F-A38C-A8EC16C7D86A}">
      <dsp:nvSpPr>
        <dsp:cNvPr id="0" name=""/>
        <dsp:cNvSpPr/>
      </dsp:nvSpPr>
      <dsp:spPr>
        <a:xfrm>
          <a:off x="754137" y="967684"/>
          <a:ext cx="193447" cy="1934477"/>
        </a:xfrm>
        <a:custGeom>
          <a:avLst/>
          <a:gdLst/>
          <a:ahLst/>
          <a:cxnLst/>
          <a:rect l="0" t="0" r="0" b="0"/>
          <a:pathLst>
            <a:path>
              <a:moveTo>
                <a:pt x="0" y="0"/>
              </a:moveTo>
              <a:lnTo>
                <a:pt x="0" y="1934477"/>
              </a:lnTo>
              <a:lnTo>
                <a:pt x="193447" y="19344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A451FA-4995-4A1F-874A-38E219B59E02}">
      <dsp:nvSpPr>
        <dsp:cNvPr id="0" name=""/>
        <dsp:cNvSpPr/>
      </dsp:nvSpPr>
      <dsp:spPr>
        <a:xfrm>
          <a:off x="947585" y="2418543"/>
          <a:ext cx="2004505" cy="967238"/>
        </a:xfrm>
        <a:prstGeom prst="roundRect">
          <a:avLst>
            <a:gd name="adj" fmla="val 10000"/>
          </a:avLst>
        </a:prstGeom>
        <a:solidFill>
          <a:schemeClr val="lt1">
            <a:alpha val="90000"/>
            <a:hueOff val="0"/>
            <a:satOff val="0"/>
            <a:lumOff val="0"/>
            <a:alphaOff val="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Odszkodowawcza wobec wierzycieli spółki.</a:t>
          </a:r>
          <a:endParaRPr lang="pl-PL" sz="16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947585" y="2418543"/>
        <a:ext cx="2004505" cy="967238"/>
      </dsp:txXfrm>
    </dsp:sp>
    <dsp:sp modelId="{A81B4399-EEB7-4DD3-8467-513B892FAA9B}">
      <dsp:nvSpPr>
        <dsp:cNvPr id="0" name=""/>
        <dsp:cNvSpPr/>
      </dsp:nvSpPr>
      <dsp:spPr>
        <a:xfrm>
          <a:off x="2978787" y="446"/>
          <a:ext cx="1934477" cy="967238"/>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pl-PL" sz="29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Karna</a:t>
          </a:r>
          <a:endParaRPr lang="pl-PL" sz="29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978787" y="446"/>
        <a:ext cx="1934477" cy="967238"/>
      </dsp:txXfrm>
    </dsp:sp>
    <dsp:sp modelId="{11921DA2-743E-4CFC-9CAC-DA302CA87561}">
      <dsp:nvSpPr>
        <dsp:cNvPr id="0" name=""/>
        <dsp:cNvSpPr/>
      </dsp:nvSpPr>
      <dsp:spPr>
        <a:xfrm>
          <a:off x="5396884" y="446"/>
          <a:ext cx="1934477" cy="96723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pl-PL" sz="29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Podatkowa</a:t>
          </a:r>
          <a:endParaRPr lang="pl-PL" sz="29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5396884" y="446"/>
        <a:ext cx="1934477" cy="96723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89ACB2-AB97-4D1D-A0FA-8A9AEC68AB05}">
      <dsp:nvSpPr>
        <dsp:cNvPr id="0" name=""/>
        <dsp:cNvSpPr/>
      </dsp:nvSpPr>
      <dsp:spPr>
        <a:xfrm>
          <a:off x="-1129835" y="-177948"/>
          <a:ext cx="1359083" cy="1359083"/>
        </a:xfrm>
        <a:prstGeom prst="blockArc">
          <a:avLst>
            <a:gd name="adj1" fmla="val 18900000"/>
            <a:gd name="adj2" fmla="val 2700000"/>
            <a:gd name="adj3" fmla="val 1589"/>
          </a:avLst>
        </a:prstGeom>
        <a:noFill/>
        <a:ln w="12700" cap="flat" cmpd="sng" algn="ctr">
          <a:solidFill>
            <a:srgbClr val="FFC000"/>
          </a:solidFill>
          <a:prstDash val="solid"/>
          <a:miter lim="800000"/>
        </a:ln>
        <a:effectLst/>
      </dsp:spPr>
      <dsp:style>
        <a:lnRef idx="2">
          <a:scrgbClr r="0" g="0" b="0"/>
        </a:lnRef>
        <a:fillRef idx="0">
          <a:scrgbClr r="0" g="0" b="0"/>
        </a:fillRef>
        <a:effectRef idx="0">
          <a:scrgbClr r="0" g="0" b="0"/>
        </a:effectRef>
        <a:fontRef idx="minor"/>
      </dsp:style>
    </dsp:sp>
    <dsp:sp modelId="{54B79EB6-89E8-4B86-81D4-4ED236138F91}">
      <dsp:nvSpPr>
        <dsp:cNvPr id="0" name=""/>
        <dsp:cNvSpPr/>
      </dsp:nvSpPr>
      <dsp:spPr>
        <a:xfrm>
          <a:off x="184410" y="143315"/>
          <a:ext cx="5889735" cy="286590"/>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481" tIns="40640" rIns="40640" bIns="40640" numCol="1" spcCol="1270" anchor="ctr" anchorCtr="0">
          <a:noAutofit/>
        </a:bodyPr>
        <a:lstStyle/>
        <a:p>
          <a:pPr lvl="0" algn="l" defTabSz="711200" rtl="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Dodatkowa ochrona wierzycieli</a:t>
          </a:r>
          <a:endParaRPr lang="pl-PL" sz="16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184410" y="143315"/>
        <a:ext cx="5889735" cy="286590"/>
      </dsp:txXfrm>
    </dsp:sp>
    <dsp:sp modelId="{13622A9D-43AC-4075-8037-3C1CDA2771FD}">
      <dsp:nvSpPr>
        <dsp:cNvPr id="0" name=""/>
        <dsp:cNvSpPr/>
      </dsp:nvSpPr>
      <dsp:spPr>
        <a:xfrm>
          <a:off x="5291" y="107491"/>
          <a:ext cx="358238" cy="358238"/>
        </a:xfrm>
        <a:prstGeom prst="ellipse">
          <a:avLst/>
        </a:prstGeom>
        <a:solidFill>
          <a:schemeClr val="accent4">
            <a:lumMod val="20000"/>
            <a:lumOff val="80000"/>
          </a:schemeClr>
        </a:solidFill>
        <a:ln w="1270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F8FE736D-8075-44F6-8739-53EC239028D2}">
      <dsp:nvSpPr>
        <dsp:cNvPr id="0" name=""/>
        <dsp:cNvSpPr/>
      </dsp:nvSpPr>
      <dsp:spPr>
        <a:xfrm>
          <a:off x="184410" y="573281"/>
          <a:ext cx="5889735" cy="286590"/>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481" tIns="40640" rIns="40640" bIns="40640" numCol="1" spcCol="1270" anchor="ctr" anchorCtr="0">
          <a:noAutofit/>
        </a:bodyPr>
        <a:lstStyle/>
        <a:p>
          <a:pPr lvl="0" algn="l" defTabSz="711200" rtl="0">
            <a:lnSpc>
              <a:spcPct val="90000"/>
            </a:lnSpc>
            <a:spcBef>
              <a:spcPct val="0"/>
            </a:spcBef>
            <a:spcAft>
              <a:spcPct val="35000"/>
            </a:spcAft>
          </a:pPr>
          <a:r>
            <a:rPr lang="pl-PL" sz="160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Sankcja za nienależyte wykonanie obowiązków</a:t>
          </a:r>
          <a:endParaRPr lang="pl-PL" sz="16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184410" y="573281"/>
        <a:ext cx="5889735" cy="286590"/>
      </dsp:txXfrm>
    </dsp:sp>
    <dsp:sp modelId="{EE930B3B-290F-4F31-9391-A7D460AD595E}">
      <dsp:nvSpPr>
        <dsp:cNvPr id="0" name=""/>
        <dsp:cNvSpPr/>
      </dsp:nvSpPr>
      <dsp:spPr>
        <a:xfrm>
          <a:off x="5291" y="537457"/>
          <a:ext cx="358238" cy="358238"/>
        </a:xfrm>
        <a:prstGeom prst="ellipse">
          <a:avLst/>
        </a:prstGeom>
        <a:solidFill>
          <a:schemeClr val="accent5">
            <a:lumMod val="20000"/>
            <a:lumOff val="8000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622F31-D69A-48DC-BC22-FA7E15F7C59F}">
      <dsp:nvSpPr>
        <dsp:cNvPr id="0" name=""/>
        <dsp:cNvSpPr/>
      </dsp:nvSpPr>
      <dsp:spPr>
        <a:xfrm>
          <a:off x="-1893497" y="-293809"/>
          <a:ext cx="2264415" cy="2264415"/>
        </a:xfrm>
        <a:prstGeom prst="blockArc">
          <a:avLst>
            <a:gd name="adj1" fmla="val 18900000"/>
            <a:gd name="adj2" fmla="val 2700000"/>
            <a:gd name="adj3" fmla="val 954"/>
          </a:avLst>
        </a:prstGeom>
        <a:noFill/>
        <a:ln w="12700" cap="flat" cmpd="sng" algn="ctr">
          <a:solidFill>
            <a:srgbClr val="FFC000"/>
          </a:solidFill>
          <a:prstDash val="solid"/>
          <a:miter lim="800000"/>
        </a:ln>
        <a:effectLst/>
      </dsp:spPr>
      <dsp:style>
        <a:lnRef idx="2">
          <a:scrgbClr r="0" g="0" b="0"/>
        </a:lnRef>
        <a:fillRef idx="0">
          <a:scrgbClr r="0" g="0" b="0"/>
        </a:fillRef>
        <a:effectRef idx="0">
          <a:scrgbClr r="0" g="0" b="0"/>
        </a:effectRef>
        <a:fontRef idx="minor"/>
      </dsp:style>
    </dsp:sp>
    <dsp:sp modelId="{319C25BD-CC2D-4B12-A779-CA1BB2D861D5}">
      <dsp:nvSpPr>
        <dsp:cNvPr id="0" name=""/>
        <dsp:cNvSpPr/>
      </dsp:nvSpPr>
      <dsp:spPr>
        <a:xfrm>
          <a:off x="238395" y="167679"/>
          <a:ext cx="5870053" cy="335359"/>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92" tIns="40640" rIns="40640" bIns="40640" numCol="1" spcCol="1270" anchor="ctr" anchorCtr="0">
          <a:noAutofit/>
        </a:bodyPr>
        <a:lstStyle/>
        <a:p>
          <a:pPr lvl="0" algn="l" defTabSz="711200" rtl="0">
            <a:lnSpc>
              <a:spcPct val="90000"/>
            </a:lnSpc>
            <a:spcBef>
              <a:spcPct val="0"/>
            </a:spcBef>
            <a:spcAft>
              <a:spcPct val="35000"/>
            </a:spcAft>
          </a:pPr>
          <a:r>
            <a:rPr lang="pl-PL" sz="1600" b="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Obowiązek działania zgodnie z treścią umowy spółki</a:t>
          </a:r>
          <a:endParaRPr lang="pl-PL" sz="1600" b="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238395" y="167679"/>
        <a:ext cx="5870053" cy="335359"/>
      </dsp:txXfrm>
    </dsp:sp>
    <dsp:sp modelId="{7521269E-6027-4B2E-BB4F-C65AD4D476E4}">
      <dsp:nvSpPr>
        <dsp:cNvPr id="0" name=""/>
        <dsp:cNvSpPr/>
      </dsp:nvSpPr>
      <dsp:spPr>
        <a:xfrm>
          <a:off x="28796" y="125759"/>
          <a:ext cx="419199" cy="419199"/>
        </a:xfrm>
        <a:prstGeom prst="ellipse">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76E4AE79-9D6A-4C96-9719-DD144E41D828}">
      <dsp:nvSpPr>
        <dsp:cNvPr id="0" name=""/>
        <dsp:cNvSpPr/>
      </dsp:nvSpPr>
      <dsp:spPr>
        <a:xfrm>
          <a:off x="360299" y="670718"/>
          <a:ext cx="5748150" cy="335359"/>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92" tIns="40640" rIns="40640" bIns="40640" numCol="1" spcCol="1270" anchor="ctr" anchorCtr="0">
          <a:noAutofit/>
        </a:bodyPr>
        <a:lstStyle/>
        <a:p>
          <a:pPr lvl="0" algn="l" defTabSz="711200" rtl="0">
            <a:lnSpc>
              <a:spcPct val="90000"/>
            </a:lnSpc>
            <a:spcBef>
              <a:spcPct val="0"/>
            </a:spcBef>
            <a:spcAft>
              <a:spcPct val="35000"/>
            </a:spcAft>
          </a:pPr>
          <a:r>
            <a:rPr lang="pl-PL" sz="1600" b="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Zgodnie z celem gospodarczym spółk</a:t>
          </a:r>
          <a:r>
            <a:rPr lang="pl-PL" sz="1600" b="0" kern="1200" dirty="0" smtClean="0">
              <a:solidFill>
                <a:schemeClr val="tx2"/>
              </a:solidFill>
              <a:latin typeface="Fira Sans Light" panose="020B0403050000020004" pitchFamily="34" charset="0"/>
              <a:ea typeface="Fira Sans Light" panose="020B0403050000020004" pitchFamily="34" charset="0"/>
            </a:rPr>
            <a:t>i</a:t>
          </a:r>
          <a:endParaRPr lang="pl-PL" sz="1600" b="0" kern="1200" dirty="0">
            <a:solidFill>
              <a:schemeClr val="tx2"/>
            </a:solidFill>
            <a:latin typeface="Fira Sans Light" panose="020B0403050000020004" pitchFamily="34" charset="0"/>
            <a:ea typeface="Fira Sans Light" panose="020B0403050000020004" pitchFamily="34" charset="0"/>
          </a:endParaRPr>
        </a:p>
      </dsp:txBody>
      <dsp:txXfrm>
        <a:off x="360299" y="670718"/>
        <a:ext cx="5748150" cy="335359"/>
      </dsp:txXfrm>
    </dsp:sp>
    <dsp:sp modelId="{07BCEDD7-C1DC-4283-8C93-E0CC83432003}">
      <dsp:nvSpPr>
        <dsp:cNvPr id="0" name=""/>
        <dsp:cNvSpPr/>
      </dsp:nvSpPr>
      <dsp:spPr>
        <a:xfrm>
          <a:off x="150699" y="628798"/>
          <a:ext cx="419199" cy="419199"/>
        </a:xfrm>
        <a:prstGeom prst="ellipse">
          <a:avLst/>
        </a:prstGeom>
        <a:solidFill>
          <a:schemeClr val="accent4">
            <a:lumMod val="40000"/>
            <a:lumOff val="60000"/>
          </a:schemeClr>
        </a:solidFill>
        <a:ln w="1270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CCB6803A-CE27-4192-9EF1-6B5A494FD5FB}">
      <dsp:nvSpPr>
        <dsp:cNvPr id="0" name=""/>
        <dsp:cNvSpPr/>
      </dsp:nvSpPr>
      <dsp:spPr>
        <a:xfrm>
          <a:off x="238395" y="1173757"/>
          <a:ext cx="5870053" cy="335359"/>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92" tIns="40640" rIns="40640" bIns="40640" numCol="1" spcCol="1270" anchor="ctr" anchorCtr="0">
          <a:noAutofit/>
        </a:bodyPr>
        <a:lstStyle/>
        <a:p>
          <a:pPr lvl="0" algn="l" defTabSz="711200" rtl="0">
            <a:lnSpc>
              <a:spcPct val="90000"/>
            </a:lnSpc>
            <a:spcBef>
              <a:spcPct val="0"/>
            </a:spcBef>
            <a:spcAft>
              <a:spcPct val="35000"/>
            </a:spcAft>
          </a:pPr>
          <a:r>
            <a:rPr lang="pl-PL" sz="1600" b="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Zgodnie z zasadami współżycia społeczn</a:t>
          </a:r>
          <a:r>
            <a:rPr lang="pl-PL" sz="1600" b="0" kern="1200" dirty="0" smtClean="0">
              <a:solidFill>
                <a:schemeClr val="tx2"/>
              </a:solidFill>
              <a:latin typeface="Fira Sans Light" panose="020B0403050000020004" pitchFamily="34" charset="0"/>
              <a:ea typeface="Fira Sans Light" panose="020B0403050000020004" pitchFamily="34" charset="0"/>
            </a:rPr>
            <a:t>ego</a:t>
          </a:r>
          <a:endParaRPr lang="pl-PL" sz="1600" b="0" kern="1200" dirty="0">
            <a:solidFill>
              <a:schemeClr val="tx2"/>
            </a:solidFill>
            <a:latin typeface="Fira Sans Light" panose="020B0403050000020004" pitchFamily="34" charset="0"/>
            <a:ea typeface="Fira Sans Light" panose="020B0403050000020004" pitchFamily="34" charset="0"/>
          </a:endParaRPr>
        </a:p>
      </dsp:txBody>
      <dsp:txXfrm>
        <a:off x="238395" y="1173757"/>
        <a:ext cx="5870053" cy="335359"/>
      </dsp:txXfrm>
    </dsp:sp>
    <dsp:sp modelId="{3562B7A5-D5C8-4305-AC85-8AF09DB539B6}">
      <dsp:nvSpPr>
        <dsp:cNvPr id="0" name=""/>
        <dsp:cNvSpPr/>
      </dsp:nvSpPr>
      <dsp:spPr>
        <a:xfrm>
          <a:off x="28796" y="1131837"/>
          <a:ext cx="419199" cy="419199"/>
        </a:xfrm>
        <a:prstGeom prst="ellipse">
          <a:avLst/>
        </a:prstGeom>
        <a:solidFill>
          <a:schemeClr val="bg2">
            <a:lumMod val="9000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AD0488-6937-4D92-B42B-B2106134FBDE}">
      <dsp:nvSpPr>
        <dsp:cNvPr id="0" name=""/>
        <dsp:cNvSpPr/>
      </dsp:nvSpPr>
      <dsp:spPr>
        <a:xfrm>
          <a:off x="514736" y="1135"/>
          <a:ext cx="1085780" cy="1085780"/>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E8DE262-0289-46AA-A9F5-E9B8E8E7E96A}">
      <dsp:nvSpPr>
        <dsp:cNvPr id="0" name=""/>
        <dsp:cNvSpPr/>
      </dsp:nvSpPr>
      <dsp:spPr>
        <a:xfrm>
          <a:off x="1086426" y="1135"/>
          <a:ext cx="6195533" cy="1085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rtl="0">
            <a:lnSpc>
              <a:spcPct val="90000"/>
            </a:lnSpc>
            <a:spcBef>
              <a:spcPct val="0"/>
            </a:spcBef>
            <a:spcAft>
              <a:spcPct val="35000"/>
            </a:spcAft>
          </a:pPr>
          <a:r>
            <a:rPr lang="pl-PL" sz="1600" b="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Pełnienie funkcji członka zarządu spółki i istnienie zobowiązania wobec spółki</a:t>
          </a:r>
          <a:endParaRPr lang="pl-PL" sz="1600" b="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1086426" y="1135"/>
        <a:ext cx="6195533" cy="1085780"/>
      </dsp:txXfrm>
    </dsp:sp>
    <dsp:sp modelId="{8CA477B6-A158-4AD0-99A0-1B683774FA2F}">
      <dsp:nvSpPr>
        <dsp:cNvPr id="0" name=""/>
        <dsp:cNvSpPr/>
      </dsp:nvSpPr>
      <dsp:spPr>
        <a:xfrm>
          <a:off x="514736" y="1086915"/>
          <a:ext cx="1085780" cy="1085780"/>
        </a:xfrm>
        <a:prstGeom prst="ellipse">
          <a:avLst/>
        </a:prstGeom>
        <a:solidFill>
          <a:schemeClr val="accent4">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4BFE2B1-6B76-4365-99E1-00D3BBFA6674}">
      <dsp:nvSpPr>
        <dsp:cNvPr id="0" name=""/>
        <dsp:cNvSpPr/>
      </dsp:nvSpPr>
      <dsp:spPr>
        <a:xfrm>
          <a:off x="1086426" y="1086915"/>
          <a:ext cx="6195533" cy="1085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rtl="0">
            <a:lnSpc>
              <a:spcPct val="90000"/>
            </a:lnSpc>
            <a:spcBef>
              <a:spcPct val="0"/>
            </a:spcBef>
            <a:spcAft>
              <a:spcPct val="35000"/>
            </a:spcAft>
          </a:pPr>
          <a:r>
            <a:rPr lang="pl-PL" sz="1600" b="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Bezskuteczność egzekucji prowadzonej przez wierzyciela</a:t>
          </a:r>
          <a:endParaRPr lang="pl-PL" sz="1600" b="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1086426" y="1086915"/>
        <a:ext cx="6195533" cy="1085780"/>
      </dsp:txXfrm>
    </dsp:sp>
    <dsp:sp modelId="{5D896DFA-70CD-41D8-A10B-9D7D3BA87C0C}">
      <dsp:nvSpPr>
        <dsp:cNvPr id="0" name=""/>
        <dsp:cNvSpPr/>
      </dsp:nvSpPr>
      <dsp:spPr>
        <a:xfrm>
          <a:off x="514736" y="2172696"/>
          <a:ext cx="1085780" cy="1085780"/>
        </a:xfrm>
        <a:prstGeom prst="ellipse">
          <a:avLst/>
        </a:prstGeom>
        <a:solidFill>
          <a:schemeClr val="tx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5122CC8-DC4C-4D96-ADB0-13B2F84FCAED}">
      <dsp:nvSpPr>
        <dsp:cNvPr id="0" name=""/>
        <dsp:cNvSpPr/>
      </dsp:nvSpPr>
      <dsp:spPr>
        <a:xfrm>
          <a:off x="1086426" y="2172696"/>
          <a:ext cx="6195533" cy="1085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rtl="0">
            <a:lnSpc>
              <a:spcPct val="90000"/>
            </a:lnSpc>
            <a:spcBef>
              <a:spcPct val="0"/>
            </a:spcBef>
            <a:spcAft>
              <a:spcPct val="35000"/>
            </a:spcAft>
          </a:pPr>
          <a:r>
            <a:rPr lang="pl-PL" sz="1600" b="0" kern="1200" dirty="0" smtClean="0">
              <a:solidFill>
                <a:schemeClr val="tx2"/>
              </a:solidFill>
              <a:latin typeface="Tahoma" panose="020B0604030504040204" pitchFamily="34" charset="0"/>
              <a:ea typeface="Tahoma" panose="020B0604030504040204" pitchFamily="34" charset="0"/>
              <a:cs typeface="Tahoma" panose="020B0604030504040204" pitchFamily="34" charset="0"/>
            </a:rPr>
            <a:t>Zawinione niezgłoszenie we właściwym terminie przez zarząd wniosku o ogłoszenie upadłości lub w tym samym czasie wydano postanowienie o otwarciu postępowania restrukturyzacyjnego albo o zatwierdzeniu układu w postępowaniu w przedmiocie zatwierdzenia układu </a:t>
          </a:r>
          <a:r>
            <a:rPr lang="pl-PL" sz="1600" b="0" kern="1200" dirty="0" smtClean="0">
              <a:solidFill>
                <a:srgbClr val="FF0000"/>
              </a:solidFill>
              <a:latin typeface="Tahoma" panose="020B0604030504040204" pitchFamily="34" charset="0"/>
              <a:ea typeface="Tahoma" panose="020B0604030504040204" pitchFamily="34" charset="0"/>
              <a:cs typeface="Tahoma" panose="020B0604030504040204" pitchFamily="34" charset="0"/>
            </a:rPr>
            <a:t>(30 dni</a:t>
          </a:r>
          <a:r>
            <a:rPr lang="pl-PL" sz="1600" b="0" kern="1200" dirty="0" smtClean="0">
              <a:solidFill>
                <a:srgbClr val="FF0000"/>
              </a:solidFill>
              <a:latin typeface="Fira Sans Light" panose="020B0403050000020004" pitchFamily="34" charset="0"/>
              <a:ea typeface="Fira Sans Light" panose="020B0403050000020004" pitchFamily="34" charset="0"/>
            </a:rPr>
            <a:t>)</a:t>
          </a:r>
          <a:endParaRPr lang="pl-PL" sz="1600" b="0" kern="1200" dirty="0">
            <a:solidFill>
              <a:srgbClr val="FF0000"/>
            </a:solidFill>
            <a:latin typeface="Fira Sans Light" panose="020B0403050000020004" pitchFamily="34" charset="0"/>
            <a:ea typeface="Fira Sans Light" panose="020B0403050000020004" pitchFamily="34" charset="0"/>
          </a:endParaRPr>
        </a:p>
      </dsp:txBody>
      <dsp:txXfrm>
        <a:off x="1086426" y="2172696"/>
        <a:ext cx="6195533" cy="10857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7789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CBDD380-082C-4CD0-8BC0-5B65D7BAA45C}" type="datetimeFigureOut">
              <a:rPr lang="pl-PL" smtClean="0"/>
              <a:pPr/>
              <a:t>2016-11-10</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2D898-C8E9-48BC-9758-754DB8E57803}" type="slidenum">
              <a:rPr lang="pl-PL" smtClean="0"/>
              <a:pPr/>
              <a:t>‹#›</a:t>
            </a:fld>
            <a:endParaRPr lang="pl-PL"/>
          </a:p>
        </p:txBody>
      </p:sp>
    </p:spTree>
    <p:extLst>
      <p:ext uri="{BB962C8B-B14F-4D97-AF65-F5344CB8AC3E}">
        <p14:creationId xmlns:p14="http://schemas.microsoft.com/office/powerpoint/2010/main" xmlns="" val="274387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A7B2D898-C8E9-48BC-9758-754DB8E57803}" type="slidenum">
              <a:rPr lang="pl-PL" smtClean="0"/>
              <a:pPr/>
              <a:t>11</a:t>
            </a:fld>
            <a:endParaRPr lang="pl-PL"/>
          </a:p>
        </p:txBody>
      </p:sp>
    </p:spTree>
    <p:extLst>
      <p:ext uri="{BB962C8B-B14F-4D97-AF65-F5344CB8AC3E}">
        <p14:creationId xmlns:p14="http://schemas.microsoft.com/office/powerpoint/2010/main" xmlns="" val="273444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A7B2D898-C8E9-48BC-9758-754DB8E57803}" type="slidenum">
              <a:rPr lang="pl-PL" smtClean="0">
                <a:solidFill>
                  <a:prstClr val="black"/>
                </a:solidFill>
              </a:rPr>
              <a:pPr/>
              <a:t>30</a:t>
            </a:fld>
            <a:endParaRPr lang="pl-PL">
              <a:solidFill>
                <a:prstClr val="black"/>
              </a:solidFill>
            </a:endParaRPr>
          </a:p>
        </p:txBody>
      </p:sp>
    </p:spTree>
    <p:extLst>
      <p:ext uri="{BB962C8B-B14F-4D97-AF65-F5344CB8AC3E}">
        <p14:creationId xmlns:p14="http://schemas.microsoft.com/office/powerpoint/2010/main" xmlns="" val="254261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A7B2D898-C8E9-48BC-9758-754DB8E57803}" type="slidenum">
              <a:rPr lang="pl-PL" smtClean="0"/>
              <a:pPr/>
              <a:t>39</a:t>
            </a:fld>
            <a:endParaRPr lang="pl-PL"/>
          </a:p>
        </p:txBody>
      </p:sp>
    </p:spTree>
    <p:extLst>
      <p:ext uri="{BB962C8B-B14F-4D97-AF65-F5344CB8AC3E}">
        <p14:creationId xmlns:p14="http://schemas.microsoft.com/office/powerpoint/2010/main" xmlns="" val="382769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A7B2D898-C8E9-48BC-9758-754DB8E57803}" type="slidenum">
              <a:rPr lang="pl-PL" smtClean="0">
                <a:solidFill>
                  <a:prstClr val="black"/>
                </a:solidFill>
              </a:rPr>
              <a:pPr/>
              <a:t>42</a:t>
            </a:fld>
            <a:endParaRPr lang="pl-PL">
              <a:solidFill>
                <a:prstClr val="black"/>
              </a:solidFill>
            </a:endParaRPr>
          </a:p>
        </p:txBody>
      </p:sp>
    </p:spTree>
    <p:extLst>
      <p:ext uri="{BB962C8B-B14F-4D97-AF65-F5344CB8AC3E}">
        <p14:creationId xmlns:p14="http://schemas.microsoft.com/office/powerpoint/2010/main" xmlns="" val="17342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A7B2D898-C8E9-48BC-9758-754DB8E57803}" type="slidenum">
              <a:rPr lang="pl-PL" smtClean="0">
                <a:solidFill>
                  <a:prstClr val="black"/>
                </a:solidFill>
              </a:rPr>
              <a:pPr/>
              <a:t>43</a:t>
            </a:fld>
            <a:endParaRPr lang="pl-PL">
              <a:solidFill>
                <a:prstClr val="black"/>
              </a:solidFill>
            </a:endParaRPr>
          </a:p>
        </p:txBody>
      </p:sp>
    </p:spTree>
    <p:extLst>
      <p:ext uri="{BB962C8B-B14F-4D97-AF65-F5344CB8AC3E}">
        <p14:creationId xmlns:p14="http://schemas.microsoft.com/office/powerpoint/2010/main" xmlns="" val="72110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A7B2D898-C8E9-48BC-9758-754DB8E57803}" type="slidenum">
              <a:rPr lang="pl-PL" smtClean="0">
                <a:solidFill>
                  <a:prstClr val="black"/>
                </a:solidFill>
              </a:rPr>
              <a:pPr/>
              <a:t>44</a:t>
            </a:fld>
            <a:endParaRPr lang="pl-PL">
              <a:solidFill>
                <a:prstClr val="black"/>
              </a:solidFill>
            </a:endParaRPr>
          </a:p>
        </p:txBody>
      </p:sp>
    </p:spTree>
    <p:extLst>
      <p:ext uri="{BB962C8B-B14F-4D97-AF65-F5344CB8AC3E}">
        <p14:creationId xmlns:p14="http://schemas.microsoft.com/office/powerpoint/2010/main" xmlns="" val="3067200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pic>
        <p:nvPicPr>
          <p:cNvPr id="8" name="Obraz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930" b="1398"/>
          <a:stretch/>
        </p:blipFill>
        <p:spPr>
          <a:xfrm>
            <a:off x="1" y="0"/>
            <a:ext cx="9144000" cy="6858000"/>
          </a:xfrm>
          <a:prstGeom prst="rect">
            <a:avLst/>
          </a:prstGeom>
        </p:spPr>
      </p:pic>
      <p:pic>
        <p:nvPicPr>
          <p:cNvPr id="9" name="Obraz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 y="0"/>
            <a:ext cx="9144000" cy="6095087"/>
          </a:xfrm>
          <a:prstGeom prst="rect">
            <a:avLst/>
          </a:prstGeom>
        </p:spPr>
      </p:pic>
      <p:pic>
        <p:nvPicPr>
          <p:cNvPr id="10" name="Obraz 9"/>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258420" y="1156676"/>
            <a:ext cx="2627159" cy="1731121"/>
          </a:xfrm>
          <a:prstGeom prst="rect">
            <a:avLst/>
          </a:prstGeom>
        </p:spPr>
      </p:pic>
      <p:sp>
        <p:nvSpPr>
          <p:cNvPr id="11" name="Tytuł 10"/>
          <p:cNvSpPr>
            <a:spLocks noGrp="1"/>
          </p:cNvSpPr>
          <p:nvPr>
            <p:ph type="title"/>
          </p:nvPr>
        </p:nvSpPr>
        <p:spPr>
          <a:xfrm>
            <a:off x="628650" y="3167512"/>
            <a:ext cx="7886700" cy="1325563"/>
          </a:xfrm>
          <a:prstGeom prst="rect">
            <a:avLst/>
          </a:prstGeom>
        </p:spPr>
        <p:txBody>
          <a:bodyPr/>
          <a:lstStyle>
            <a:lvl1pPr algn="ctr">
              <a:defRPr>
                <a:solidFill>
                  <a:srgbClr val="3F5364"/>
                </a:solidFill>
                <a:latin typeface="Fira Sans" panose="020B0503050000020004" pitchFamily="34" charset="0"/>
                <a:ea typeface="Fira Sans" panose="020B0503050000020004" pitchFamily="34" charset="0"/>
              </a:defRPr>
            </a:lvl1pPr>
          </a:lstStyle>
          <a:p>
            <a:r>
              <a:rPr lang="pl-PL" smtClean="0"/>
              <a:t>Kliknij, aby edytować styl</a:t>
            </a:r>
            <a:endParaRPr lang="pl-PL"/>
          </a:p>
        </p:txBody>
      </p:sp>
      <p:sp>
        <p:nvSpPr>
          <p:cNvPr id="3" name="Symbol zastępczy tekstu 2"/>
          <p:cNvSpPr>
            <a:spLocks noGrp="1"/>
          </p:cNvSpPr>
          <p:nvPr>
            <p:ph type="body" sz="quarter" idx="10" hasCustomPrompt="1"/>
          </p:nvPr>
        </p:nvSpPr>
        <p:spPr>
          <a:xfrm>
            <a:off x="2403474" y="4803486"/>
            <a:ext cx="4337050" cy="406400"/>
          </a:xfrm>
          <a:prstGeom prst="rect">
            <a:avLst/>
          </a:prstGeom>
        </p:spPr>
        <p:txBody>
          <a:bodyPr/>
          <a:lstStyle>
            <a:lvl1pPr marL="0" indent="0" algn="ctr">
              <a:buNone/>
              <a:defRPr sz="2000">
                <a:solidFill>
                  <a:srgbClr val="3F5364"/>
                </a:solidFill>
                <a:latin typeface="Fira Sans" panose="020B0503050000020004" pitchFamily="34" charset="0"/>
                <a:ea typeface="Fira Sans" panose="020B0503050000020004" pitchFamily="34" charset="0"/>
              </a:defRPr>
            </a:lvl1pPr>
          </a:lstStyle>
          <a:p>
            <a:r>
              <a:rPr lang="pl-PL" sz="2400" dirty="0" smtClean="0"/>
              <a:t>Jan Kowalski</a:t>
            </a:r>
            <a:endParaRPr lang="pl-PL" sz="2400" dirty="0"/>
          </a:p>
        </p:txBody>
      </p:sp>
      <p:sp>
        <p:nvSpPr>
          <p:cNvPr id="5" name="Symbol zastępczy tekstu 4"/>
          <p:cNvSpPr>
            <a:spLocks noGrp="1"/>
          </p:cNvSpPr>
          <p:nvPr>
            <p:ph type="body" sz="quarter" idx="11" hasCustomPrompt="1"/>
          </p:nvPr>
        </p:nvSpPr>
        <p:spPr>
          <a:xfrm>
            <a:off x="2403474" y="5283447"/>
            <a:ext cx="4337050" cy="357066"/>
          </a:xfrm>
          <a:prstGeom prst="rect">
            <a:avLst/>
          </a:prstGeom>
        </p:spPr>
        <p:txBody>
          <a:bodyPr/>
          <a:lstStyle>
            <a:lvl1pPr marL="0" indent="0" algn="ctr">
              <a:buNone/>
              <a:defRPr sz="1800">
                <a:solidFill>
                  <a:srgbClr val="3F5364"/>
                </a:solidFill>
                <a:latin typeface="Fira Sans Light" panose="020B0403050000020004" pitchFamily="34" charset="0"/>
                <a:ea typeface="Fira Sans Light" panose="020B0403050000020004" pitchFamily="34" charset="0"/>
              </a:defRPr>
            </a:lvl1pPr>
          </a:lstStyle>
          <a:p>
            <a:pPr lvl="0"/>
            <a:r>
              <a:rPr lang="pl-PL" dirty="0" smtClean="0"/>
              <a:t>Łódź, 30 sierpnia 2016 roku</a:t>
            </a:r>
            <a:endParaRPr lang="pl-PL" dirty="0"/>
          </a:p>
        </p:txBody>
      </p:sp>
    </p:spTree>
    <p:extLst>
      <p:ext uri="{BB962C8B-B14F-4D97-AF65-F5344CB8AC3E}">
        <p14:creationId xmlns:p14="http://schemas.microsoft.com/office/powerpoint/2010/main" xmlns="" val="9987874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Obraz 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35406"/>
          <a:stretch/>
        </p:blipFill>
        <p:spPr>
          <a:xfrm rot="10800000">
            <a:off x="-5663" y="2918520"/>
            <a:ext cx="9144000" cy="3937065"/>
          </a:xfrm>
          <a:prstGeom prst="rect">
            <a:avLst/>
          </a:prstGeom>
        </p:spPr>
      </p:pic>
      <p:sp>
        <p:nvSpPr>
          <p:cNvPr id="9" name="Symbol zastępczy tekstu 8"/>
          <p:cNvSpPr>
            <a:spLocks noGrp="1"/>
          </p:cNvSpPr>
          <p:nvPr>
            <p:ph type="body" sz="quarter" idx="10" hasCustomPrompt="1"/>
          </p:nvPr>
        </p:nvSpPr>
        <p:spPr>
          <a:xfrm>
            <a:off x="2748756" y="511252"/>
            <a:ext cx="3646488" cy="3092450"/>
          </a:xfrm>
          <a:prstGeom prst="rect">
            <a:avLst/>
          </a:prstGeom>
        </p:spPr>
        <p:txBody>
          <a:bodyPr anchor="b"/>
          <a:lstStyle>
            <a:lvl1pPr marL="0" indent="0" algn="ctr">
              <a:buNone/>
              <a:defRPr sz="30000">
                <a:solidFill>
                  <a:srgbClr val="4F6272"/>
                </a:solidFill>
                <a:latin typeface="Calendas Plus" panose="02000503000000020003" pitchFamily="50" charset="0"/>
              </a:defRPr>
            </a:lvl1pPr>
          </a:lstStyle>
          <a:p>
            <a:pPr lvl="0"/>
            <a:r>
              <a:rPr lang="pl-PL" dirty="0" smtClean="0"/>
              <a:t>1</a:t>
            </a:r>
            <a:endParaRPr lang="pl-PL" dirty="0"/>
          </a:p>
        </p:txBody>
      </p:sp>
      <p:sp>
        <p:nvSpPr>
          <p:cNvPr id="11" name="Tytuł 10"/>
          <p:cNvSpPr>
            <a:spLocks noGrp="1"/>
          </p:cNvSpPr>
          <p:nvPr>
            <p:ph type="title"/>
          </p:nvPr>
        </p:nvSpPr>
        <p:spPr>
          <a:xfrm>
            <a:off x="628650" y="2059946"/>
            <a:ext cx="7886700" cy="1515633"/>
          </a:xfrm>
          <a:prstGeom prst="rect">
            <a:avLst/>
          </a:prstGeom>
        </p:spPr>
        <p:txBody>
          <a:bodyPr anchor="b"/>
          <a:lstStyle>
            <a:lvl1pPr algn="ctr">
              <a:defRPr>
                <a:solidFill>
                  <a:schemeClr val="bg1"/>
                </a:solidFill>
                <a:latin typeface="Fira Sans" panose="020B0503050000020004" pitchFamily="34" charset="0"/>
                <a:ea typeface="Fira Sans" panose="020B0503050000020004" pitchFamily="34" charset="0"/>
              </a:defRPr>
            </a:lvl1pPr>
          </a:lstStyle>
          <a:p>
            <a:r>
              <a:rPr lang="pl-PL" smtClean="0"/>
              <a:t>Kliknij, aby edytować styl</a:t>
            </a:r>
            <a:endParaRPr lang="pl-PL" dirty="0"/>
          </a:p>
        </p:txBody>
      </p:sp>
    </p:spTree>
    <p:extLst>
      <p:ext uri="{BB962C8B-B14F-4D97-AF65-F5344CB8AC3E}">
        <p14:creationId xmlns:p14="http://schemas.microsoft.com/office/powerpoint/2010/main" xmlns="" val="4000959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Obraz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943185" y="1604036"/>
            <a:ext cx="1072807" cy="956993"/>
          </a:xfrm>
          <a:prstGeom prst="rect">
            <a:avLst/>
          </a:prstGeom>
        </p:spPr>
      </p:pic>
      <p:sp>
        <p:nvSpPr>
          <p:cNvPr id="10" name="Symbol zastępczy tekstu 9"/>
          <p:cNvSpPr>
            <a:spLocks noGrp="1"/>
          </p:cNvSpPr>
          <p:nvPr>
            <p:ph type="body" sz="quarter" idx="12" hasCustomPrompt="1"/>
          </p:nvPr>
        </p:nvSpPr>
        <p:spPr>
          <a:xfrm>
            <a:off x="2298357" y="2196925"/>
            <a:ext cx="4547286" cy="2165845"/>
          </a:xfrm>
          <a:prstGeom prst="rect">
            <a:avLst/>
          </a:prstGeom>
        </p:spPr>
        <p:txBody>
          <a:bodyPr/>
          <a:lstStyle>
            <a:lvl1pPr marL="0" indent="540000">
              <a:buNone/>
              <a:defRPr sz="1800" i="1" baseline="0">
                <a:solidFill>
                  <a:schemeClr val="bg1"/>
                </a:solidFill>
                <a:latin typeface="Fira Sans" panose="020B0503050000020004" pitchFamily="34" charset="0"/>
                <a:ea typeface="Fira Sans" panose="020B0503050000020004" pitchFamily="34" charset="0"/>
              </a:defRPr>
            </a:lvl1pPr>
          </a:lstStyle>
          <a:p>
            <a:pPr lvl="0"/>
            <a:r>
              <a:rPr lang="pl-PL" dirty="0" err="1" smtClean="0"/>
              <a:t>Eaque</a:t>
            </a:r>
            <a:r>
              <a:rPr lang="pl-PL" dirty="0" smtClean="0"/>
              <a:t> </a:t>
            </a:r>
            <a:r>
              <a:rPr lang="pl-PL" dirty="0" err="1" smtClean="0"/>
              <a:t>ipsa</a:t>
            </a:r>
            <a:r>
              <a:rPr lang="pl-PL" dirty="0" smtClean="0"/>
              <a:t> </a:t>
            </a:r>
            <a:r>
              <a:rPr lang="pl-PL" dirty="0" err="1" smtClean="0"/>
              <a:t>quae</a:t>
            </a:r>
            <a:r>
              <a:rPr lang="pl-PL" dirty="0" smtClean="0"/>
              <a:t> ab illo </a:t>
            </a:r>
            <a:r>
              <a:rPr lang="pl-PL" dirty="0" err="1" smtClean="0"/>
              <a:t>inventore</a:t>
            </a:r>
            <a:r>
              <a:rPr lang="pl-PL" dirty="0" smtClean="0"/>
              <a:t> </a:t>
            </a:r>
            <a:r>
              <a:rPr lang="pl-PL" dirty="0" err="1" smtClean="0"/>
              <a:t>veritatis</a:t>
            </a:r>
            <a:r>
              <a:rPr lang="pl-PL" dirty="0" smtClean="0"/>
              <a:t> et quasi </a:t>
            </a:r>
            <a:r>
              <a:rPr lang="pl-PL" dirty="0" err="1" smtClean="0"/>
              <a:t>architecto</a:t>
            </a:r>
            <a:r>
              <a:rPr lang="pl-PL" dirty="0" smtClean="0"/>
              <a:t> </a:t>
            </a:r>
            <a:r>
              <a:rPr lang="pl-PL" dirty="0" err="1" smtClean="0"/>
              <a:t>beatae</a:t>
            </a:r>
            <a:r>
              <a:rPr lang="pl-PL" dirty="0" smtClean="0"/>
              <a:t> vitae dicta </a:t>
            </a:r>
            <a:r>
              <a:rPr lang="pl-PL" dirty="0" err="1" smtClean="0"/>
              <a:t>sunt</a:t>
            </a:r>
            <a:r>
              <a:rPr lang="pl-PL" dirty="0" smtClean="0"/>
              <a:t> </a:t>
            </a:r>
            <a:r>
              <a:rPr lang="pl-PL" dirty="0" err="1" smtClean="0"/>
              <a:t>explicabo</a:t>
            </a:r>
            <a:r>
              <a:rPr lang="pl-PL" dirty="0" smtClean="0"/>
              <a:t>.</a:t>
            </a:r>
          </a:p>
          <a:p>
            <a:pPr lvl="0"/>
            <a:r>
              <a:rPr lang="pl-PL" dirty="0" err="1" smtClean="0"/>
              <a:t>Nemo</a:t>
            </a:r>
            <a:r>
              <a:rPr lang="pl-PL" dirty="0" smtClean="0"/>
              <a:t> </a:t>
            </a:r>
            <a:r>
              <a:rPr lang="pl-PL" dirty="0" err="1" smtClean="0"/>
              <a:t>enim</a:t>
            </a:r>
            <a:r>
              <a:rPr lang="pl-PL" dirty="0" smtClean="0"/>
              <a:t> </a:t>
            </a:r>
            <a:r>
              <a:rPr lang="pl-PL" dirty="0" err="1" smtClean="0"/>
              <a:t>ipsam</a:t>
            </a:r>
            <a:r>
              <a:rPr lang="pl-PL" dirty="0" smtClean="0"/>
              <a:t> </a:t>
            </a:r>
            <a:r>
              <a:rPr lang="pl-PL" dirty="0" err="1" smtClean="0"/>
              <a:t>voluptatem</a:t>
            </a:r>
            <a:r>
              <a:rPr lang="pl-PL" dirty="0" smtClean="0"/>
              <a:t> </a:t>
            </a:r>
            <a:r>
              <a:rPr lang="pl-PL" dirty="0" err="1" smtClean="0"/>
              <a:t>quia</a:t>
            </a:r>
            <a:r>
              <a:rPr lang="pl-PL" dirty="0" smtClean="0"/>
              <a:t> </a:t>
            </a:r>
            <a:r>
              <a:rPr lang="pl-PL" dirty="0" err="1" smtClean="0"/>
              <a:t>voluptas</a:t>
            </a:r>
            <a:r>
              <a:rPr lang="pl-PL" dirty="0" smtClean="0"/>
              <a:t> sit </a:t>
            </a:r>
            <a:r>
              <a:rPr lang="pl-PL" dirty="0" err="1" smtClean="0"/>
              <a:t>aspernatur</a:t>
            </a:r>
            <a:r>
              <a:rPr lang="pl-PL" dirty="0" smtClean="0"/>
              <a:t> aut </a:t>
            </a:r>
            <a:r>
              <a:rPr lang="pl-PL" dirty="0" err="1" smtClean="0"/>
              <a:t>odit</a:t>
            </a:r>
            <a:r>
              <a:rPr lang="pl-PL" dirty="0" smtClean="0"/>
              <a:t> aut </a:t>
            </a:r>
            <a:r>
              <a:rPr lang="pl-PL" dirty="0" err="1" smtClean="0"/>
              <a:t>fugit</a:t>
            </a:r>
            <a:r>
              <a:rPr lang="pl-PL" dirty="0" smtClean="0"/>
              <a:t>, </a:t>
            </a:r>
            <a:r>
              <a:rPr lang="pl-PL" dirty="0" err="1" smtClean="0"/>
              <a:t>sed</a:t>
            </a:r>
            <a:r>
              <a:rPr lang="pl-PL" dirty="0" smtClean="0"/>
              <a:t> </a:t>
            </a:r>
            <a:r>
              <a:rPr lang="pl-PL" dirty="0" err="1" smtClean="0"/>
              <a:t>quia</a:t>
            </a:r>
            <a:r>
              <a:rPr lang="pl-PL" dirty="0" smtClean="0"/>
              <a:t> </a:t>
            </a:r>
            <a:r>
              <a:rPr lang="pl-PL" dirty="0" err="1" smtClean="0"/>
              <a:t>consequuntur</a:t>
            </a:r>
            <a:r>
              <a:rPr lang="pl-PL" dirty="0" smtClean="0"/>
              <a:t> </a:t>
            </a:r>
            <a:r>
              <a:rPr lang="pl-PL" dirty="0" err="1" smtClean="0"/>
              <a:t>magni</a:t>
            </a:r>
            <a:r>
              <a:rPr lang="pl-PL" dirty="0" smtClean="0"/>
              <a:t> </a:t>
            </a:r>
            <a:r>
              <a:rPr lang="pl-PL" dirty="0" err="1" smtClean="0"/>
              <a:t>dolores</a:t>
            </a:r>
            <a:r>
              <a:rPr lang="pl-PL" dirty="0" smtClean="0"/>
              <a:t> </a:t>
            </a:r>
            <a:r>
              <a:rPr lang="pl-PL" dirty="0" err="1" smtClean="0"/>
              <a:t>eos</a:t>
            </a:r>
            <a:r>
              <a:rPr lang="pl-PL" dirty="0" smtClean="0"/>
              <a:t> qui </a:t>
            </a:r>
            <a:r>
              <a:rPr lang="pl-PL" dirty="0" err="1" smtClean="0"/>
              <a:t>ratione</a:t>
            </a:r>
            <a:r>
              <a:rPr lang="pl-PL" dirty="0" smtClean="0"/>
              <a:t>.</a:t>
            </a:r>
          </a:p>
        </p:txBody>
      </p:sp>
      <p:sp>
        <p:nvSpPr>
          <p:cNvPr id="14" name="Symbol zastępczy tekstu 13"/>
          <p:cNvSpPr>
            <a:spLocks noGrp="1"/>
          </p:cNvSpPr>
          <p:nvPr>
            <p:ph type="body" sz="quarter" idx="13"/>
          </p:nvPr>
        </p:nvSpPr>
        <p:spPr>
          <a:xfrm>
            <a:off x="3822700" y="4580415"/>
            <a:ext cx="3022943" cy="403225"/>
          </a:xfrm>
          <a:prstGeom prst="rect">
            <a:avLst/>
          </a:prstGeom>
        </p:spPr>
        <p:txBody>
          <a:bodyPr/>
          <a:lstStyle>
            <a:lvl1pPr marL="0" indent="0" algn="r">
              <a:buNone/>
              <a:defRPr sz="1400">
                <a:solidFill>
                  <a:schemeClr val="bg1"/>
                </a:solidFill>
                <a:latin typeface="Fira Sans" panose="020B0503050000020004" pitchFamily="34" charset="0"/>
                <a:ea typeface="Fira Sans" panose="020B0503050000020004" pitchFamily="34" charset="0"/>
              </a:defRPr>
            </a:lvl1pPr>
          </a:lstStyle>
          <a:p>
            <a:pPr lvl="0"/>
            <a:r>
              <a:rPr lang="pl-PL" smtClean="0"/>
              <a:t>Kliknij, aby edytować style wzorca tekstu</a:t>
            </a:r>
          </a:p>
        </p:txBody>
      </p:sp>
    </p:spTree>
    <p:extLst>
      <p:ext uri="{BB962C8B-B14F-4D97-AF65-F5344CB8AC3E}">
        <p14:creationId xmlns:p14="http://schemas.microsoft.com/office/powerpoint/2010/main" xmlns="" val="38188866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Obraz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943185" y="1661879"/>
            <a:ext cx="1072807" cy="841306"/>
          </a:xfrm>
          <a:prstGeom prst="rect">
            <a:avLst/>
          </a:prstGeom>
        </p:spPr>
      </p:pic>
      <p:sp>
        <p:nvSpPr>
          <p:cNvPr id="10" name="Symbol zastępczy tekstu 9"/>
          <p:cNvSpPr>
            <a:spLocks noGrp="1"/>
          </p:cNvSpPr>
          <p:nvPr>
            <p:ph type="body" sz="quarter" idx="12" hasCustomPrompt="1"/>
          </p:nvPr>
        </p:nvSpPr>
        <p:spPr>
          <a:xfrm>
            <a:off x="2298357" y="2196925"/>
            <a:ext cx="4547286" cy="2165845"/>
          </a:xfrm>
          <a:prstGeom prst="rect">
            <a:avLst/>
          </a:prstGeom>
        </p:spPr>
        <p:txBody>
          <a:bodyPr/>
          <a:lstStyle>
            <a:lvl1pPr marL="0" indent="540000">
              <a:buNone/>
              <a:defRPr sz="1800" i="1" baseline="0">
                <a:solidFill>
                  <a:srgbClr val="4F6272"/>
                </a:solidFill>
                <a:latin typeface="Fira Sans" panose="020B0503050000020004" pitchFamily="34" charset="0"/>
                <a:ea typeface="Fira Sans" panose="020B0503050000020004" pitchFamily="34" charset="0"/>
              </a:defRPr>
            </a:lvl1pPr>
          </a:lstStyle>
          <a:p>
            <a:pPr lvl="0"/>
            <a:r>
              <a:rPr lang="pl-PL" dirty="0" err="1" smtClean="0"/>
              <a:t>Eaque</a:t>
            </a:r>
            <a:r>
              <a:rPr lang="pl-PL" dirty="0" smtClean="0"/>
              <a:t> </a:t>
            </a:r>
            <a:r>
              <a:rPr lang="pl-PL" dirty="0" err="1" smtClean="0"/>
              <a:t>ipsa</a:t>
            </a:r>
            <a:r>
              <a:rPr lang="pl-PL" dirty="0" smtClean="0"/>
              <a:t> </a:t>
            </a:r>
            <a:r>
              <a:rPr lang="pl-PL" dirty="0" err="1" smtClean="0"/>
              <a:t>quae</a:t>
            </a:r>
            <a:r>
              <a:rPr lang="pl-PL" dirty="0" smtClean="0"/>
              <a:t> ab illo </a:t>
            </a:r>
            <a:r>
              <a:rPr lang="pl-PL" dirty="0" err="1" smtClean="0"/>
              <a:t>inventore</a:t>
            </a:r>
            <a:r>
              <a:rPr lang="pl-PL" dirty="0" smtClean="0"/>
              <a:t> </a:t>
            </a:r>
            <a:r>
              <a:rPr lang="pl-PL" dirty="0" err="1" smtClean="0"/>
              <a:t>veritatis</a:t>
            </a:r>
            <a:r>
              <a:rPr lang="pl-PL" dirty="0" smtClean="0"/>
              <a:t> et quasi </a:t>
            </a:r>
            <a:r>
              <a:rPr lang="pl-PL" dirty="0" err="1" smtClean="0"/>
              <a:t>architecto</a:t>
            </a:r>
            <a:r>
              <a:rPr lang="pl-PL" dirty="0" smtClean="0"/>
              <a:t> </a:t>
            </a:r>
            <a:r>
              <a:rPr lang="pl-PL" dirty="0" err="1" smtClean="0"/>
              <a:t>beatae</a:t>
            </a:r>
            <a:r>
              <a:rPr lang="pl-PL" dirty="0" smtClean="0"/>
              <a:t> vitae dicta </a:t>
            </a:r>
            <a:r>
              <a:rPr lang="pl-PL" dirty="0" err="1" smtClean="0"/>
              <a:t>sunt</a:t>
            </a:r>
            <a:r>
              <a:rPr lang="pl-PL" dirty="0" smtClean="0"/>
              <a:t> </a:t>
            </a:r>
            <a:r>
              <a:rPr lang="pl-PL" dirty="0" err="1" smtClean="0"/>
              <a:t>explicabo</a:t>
            </a:r>
            <a:r>
              <a:rPr lang="pl-PL" dirty="0" smtClean="0"/>
              <a:t>.</a:t>
            </a:r>
          </a:p>
          <a:p>
            <a:pPr lvl="0"/>
            <a:r>
              <a:rPr lang="pl-PL" dirty="0" err="1" smtClean="0"/>
              <a:t>Nemo</a:t>
            </a:r>
            <a:r>
              <a:rPr lang="pl-PL" dirty="0" smtClean="0"/>
              <a:t> </a:t>
            </a:r>
            <a:r>
              <a:rPr lang="pl-PL" dirty="0" err="1" smtClean="0"/>
              <a:t>enim</a:t>
            </a:r>
            <a:r>
              <a:rPr lang="pl-PL" dirty="0" smtClean="0"/>
              <a:t> </a:t>
            </a:r>
            <a:r>
              <a:rPr lang="pl-PL" dirty="0" err="1" smtClean="0"/>
              <a:t>ipsam</a:t>
            </a:r>
            <a:r>
              <a:rPr lang="pl-PL" dirty="0" smtClean="0"/>
              <a:t> </a:t>
            </a:r>
            <a:r>
              <a:rPr lang="pl-PL" dirty="0" err="1" smtClean="0"/>
              <a:t>voluptatem</a:t>
            </a:r>
            <a:r>
              <a:rPr lang="pl-PL" dirty="0" smtClean="0"/>
              <a:t> </a:t>
            </a:r>
            <a:r>
              <a:rPr lang="pl-PL" dirty="0" err="1" smtClean="0"/>
              <a:t>quia</a:t>
            </a:r>
            <a:r>
              <a:rPr lang="pl-PL" dirty="0" smtClean="0"/>
              <a:t> </a:t>
            </a:r>
            <a:r>
              <a:rPr lang="pl-PL" dirty="0" err="1" smtClean="0"/>
              <a:t>voluptas</a:t>
            </a:r>
            <a:r>
              <a:rPr lang="pl-PL" dirty="0" smtClean="0"/>
              <a:t> sit </a:t>
            </a:r>
            <a:r>
              <a:rPr lang="pl-PL" dirty="0" err="1" smtClean="0"/>
              <a:t>aspernatur</a:t>
            </a:r>
            <a:r>
              <a:rPr lang="pl-PL" dirty="0" smtClean="0"/>
              <a:t> aut </a:t>
            </a:r>
            <a:r>
              <a:rPr lang="pl-PL" dirty="0" err="1" smtClean="0"/>
              <a:t>odit</a:t>
            </a:r>
            <a:r>
              <a:rPr lang="pl-PL" dirty="0" smtClean="0"/>
              <a:t> aut </a:t>
            </a:r>
            <a:r>
              <a:rPr lang="pl-PL" dirty="0" err="1" smtClean="0"/>
              <a:t>fugit</a:t>
            </a:r>
            <a:r>
              <a:rPr lang="pl-PL" dirty="0" smtClean="0"/>
              <a:t>, </a:t>
            </a:r>
            <a:r>
              <a:rPr lang="pl-PL" dirty="0" err="1" smtClean="0"/>
              <a:t>sed</a:t>
            </a:r>
            <a:r>
              <a:rPr lang="pl-PL" dirty="0" smtClean="0"/>
              <a:t> </a:t>
            </a:r>
            <a:r>
              <a:rPr lang="pl-PL" dirty="0" err="1" smtClean="0"/>
              <a:t>quia</a:t>
            </a:r>
            <a:r>
              <a:rPr lang="pl-PL" dirty="0" smtClean="0"/>
              <a:t> </a:t>
            </a:r>
            <a:r>
              <a:rPr lang="pl-PL" dirty="0" err="1" smtClean="0"/>
              <a:t>consequuntur</a:t>
            </a:r>
            <a:r>
              <a:rPr lang="pl-PL" dirty="0" smtClean="0"/>
              <a:t> </a:t>
            </a:r>
            <a:r>
              <a:rPr lang="pl-PL" dirty="0" err="1" smtClean="0"/>
              <a:t>magni</a:t>
            </a:r>
            <a:r>
              <a:rPr lang="pl-PL" dirty="0" smtClean="0"/>
              <a:t> </a:t>
            </a:r>
            <a:r>
              <a:rPr lang="pl-PL" dirty="0" err="1" smtClean="0"/>
              <a:t>dolores</a:t>
            </a:r>
            <a:r>
              <a:rPr lang="pl-PL" dirty="0" smtClean="0"/>
              <a:t> </a:t>
            </a:r>
            <a:r>
              <a:rPr lang="pl-PL" dirty="0" err="1" smtClean="0"/>
              <a:t>eos</a:t>
            </a:r>
            <a:r>
              <a:rPr lang="pl-PL" dirty="0" smtClean="0"/>
              <a:t> qui </a:t>
            </a:r>
            <a:r>
              <a:rPr lang="pl-PL" dirty="0" err="1" smtClean="0"/>
              <a:t>ratione</a:t>
            </a:r>
            <a:r>
              <a:rPr lang="pl-PL" dirty="0" smtClean="0"/>
              <a:t>.</a:t>
            </a:r>
          </a:p>
        </p:txBody>
      </p:sp>
      <p:sp>
        <p:nvSpPr>
          <p:cNvPr id="14" name="Symbol zastępczy tekstu 13"/>
          <p:cNvSpPr>
            <a:spLocks noGrp="1"/>
          </p:cNvSpPr>
          <p:nvPr>
            <p:ph type="body" sz="quarter" idx="13"/>
          </p:nvPr>
        </p:nvSpPr>
        <p:spPr>
          <a:xfrm>
            <a:off x="3822700" y="4580415"/>
            <a:ext cx="3022943" cy="403225"/>
          </a:xfrm>
          <a:prstGeom prst="rect">
            <a:avLst/>
          </a:prstGeom>
        </p:spPr>
        <p:txBody>
          <a:bodyPr/>
          <a:lstStyle>
            <a:lvl1pPr marL="0" indent="0" algn="r">
              <a:buNone/>
              <a:defRPr sz="1400">
                <a:solidFill>
                  <a:srgbClr val="4F6272"/>
                </a:solidFill>
                <a:latin typeface="Fira Sans" panose="020B0503050000020004" pitchFamily="34" charset="0"/>
                <a:ea typeface="Fira Sans" panose="020B0503050000020004" pitchFamily="34" charset="0"/>
              </a:defRPr>
            </a:lvl1pPr>
          </a:lstStyle>
          <a:p>
            <a:pPr lvl="0"/>
            <a:r>
              <a:rPr lang="pl-PL" smtClean="0"/>
              <a:t>Kliknij, aby edytować style wzorca tekstu</a:t>
            </a:r>
          </a:p>
        </p:txBody>
      </p:sp>
    </p:spTree>
    <p:extLst>
      <p:ext uri="{BB962C8B-B14F-4D97-AF65-F5344CB8AC3E}">
        <p14:creationId xmlns:p14="http://schemas.microsoft.com/office/powerpoint/2010/main" xmlns="" val="4473134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Układ niestandardowy">
    <p:spTree>
      <p:nvGrpSpPr>
        <p:cNvPr id="1" name=""/>
        <p:cNvGrpSpPr/>
        <p:nvPr/>
      </p:nvGrpSpPr>
      <p:grpSpPr>
        <a:xfrm>
          <a:off x="0" y="0"/>
          <a:ext cx="0" cy="0"/>
          <a:chOff x="0" y="0"/>
          <a:chExt cx="0" cy="0"/>
        </a:xfrm>
      </p:grpSpPr>
      <p:sp>
        <p:nvSpPr>
          <p:cNvPr id="7" name="Prostokąt 6"/>
          <p:cNvSpPr/>
          <p:nvPr userDrawn="1"/>
        </p:nvSpPr>
        <p:spPr>
          <a:xfrm>
            <a:off x="2145957" y="1937951"/>
            <a:ext cx="4852087" cy="2982098"/>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l-PL" sz="1350"/>
          </a:p>
        </p:txBody>
      </p:sp>
      <p:sp>
        <p:nvSpPr>
          <p:cNvPr id="10" name="Symbol zastępczy tekstu 9"/>
          <p:cNvSpPr>
            <a:spLocks noGrp="1"/>
          </p:cNvSpPr>
          <p:nvPr>
            <p:ph type="body" sz="quarter" idx="12" hasCustomPrompt="1"/>
          </p:nvPr>
        </p:nvSpPr>
        <p:spPr>
          <a:xfrm>
            <a:off x="2537254" y="2435828"/>
            <a:ext cx="4069492" cy="1806664"/>
          </a:xfrm>
          <a:prstGeom prst="rect">
            <a:avLst/>
          </a:prstGeom>
        </p:spPr>
        <p:txBody>
          <a:bodyPr/>
          <a:lstStyle>
            <a:lvl1pPr marL="0" indent="540000">
              <a:buNone/>
              <a:defRPr sz="1400" i="1" baseline="0">
                <a:solidFill>
                  <a:srgbClr val="4F6272"/>
                </a:solidFill>
                <a:latin typeface="Fira Sans" panose="020B0503050000020004" pitchFamily="34" charset="0"/>
                <a:ea typeface="Fira Sans" panose="020B0503050000020004" pitchFamily="34" charset="0"/>
              </a:defRPr>
            </a:lvl1pPr>
          </a:lstStyle>
          <a:p>
            <a:pPr lvl="0"/>
            <a:r>
              <a:rPr lang="pl-PL" dirty="0" err="1" smtClean="0"/>
              <a:t>Eaque</a:t>
            </a:r>
            <a:r>
              <a:rPr lang="pl-PL" dirty="0" smtClean="0"/>
              <a:t> </a:t>
            </a:r>
            <a:r>
              <a:rPr lang="pl-PL" dirty="0" err="1" smtClean="0"/>
              <a:t>ipsa</a:t>
            </a:r>
            <a:r>
              <a:rPr lang="pl-PL" dirty="0" smtClean="0"/>
              <a:t> </a:t>
            </a:r>
            <a:r>
              <a:rPr lang="pl-PL" dirty="0" err="1" smtClean="0"/>
              <a:t>quae</a:t>
            </a:r>
            <a:r>
              <a:rPr lang="pl-PL" dirty="0" smtClean="0"/>
              <a:t> ab illo </a:t>
            </a:r>
            <a:r>
              <a:rPr lang="pl-PL" dirty="0" err="1" smtClean="0"/>
              <a:t>inventore</a:t>
            </a:r>
            <a:r>
              <a:rPr lang="pl-PL" dirty="0" smtClean="0"/>
              <a:t> </a:t>
            </a:r>
            <a:r>
              <a:rPr lang="pl-PL" dirty="0" err="1" smtClean="0"/>
              <a:t>veritatis</a:t>
            </a:r>
            <a:r>
              <a:rPr lang="pl-PL" dirty="0" smtClean="0"/>
              <a:t> et quasi </a:t>
            </a:r>
            <a:r>
              <a:rPr lang="pl-PL" dirty="0" err="1" smtClean="0"/>
              <a:t>architecto</a:t>
            </a:r>
            <a:r>
              <a:rPr lang="pl-PL" dirty="0" smtClean="0"/>
              <a:t> </a:t>
            </a:r>
            <a:r>
              <a:rPr lang="pl-PL" dirty="0" err="1" smtClean="0"/>
              <a:t>beatae</a:t>
            </a:r>
            <a:r>
              <a:rPr lang="pl-PL" dirty="0" smtClean="0"/>
              <a:t> vitae dicta </a:t>
            </a:r>
            <a:r>
              <a:rPr lang="pl-PL" dirty="0" err="1" smtClean="0"/>
              <a:t>sunt</a:t>
            </a:r>
            <a:r>
              <a:rPr lang="pl-PL" dirty="0" smtClean="0"/>
              <a:t> </a:t>
            </a:r>
            <a:r>
              <a:rPr lang="pl-PL" dirty="0" err="1" smtClean="0"/>
              <a:t>explicabo</a:t>
            </a:r>
            <a:r>
              <a:rPr lang="pl-PL" dirty="0" smtClean="0"/>
              <a:t>.</a:t>
            </a:r>
          </a:p>
          <a:p>
            <a:pPr lvl="0"/>
            <a:r>
              <a:rPr lang="pl-PL" dirty="0" err="1" smtClean="0"/>
              <a:t>Nemo</a:t>
            </a:r>
            <a:r>
              <a:rPr lang="pl-PL" dirty="0" smtClean="0"/>
              <a:t> </a:t>
            </a:r>
            <a:r>
              <a:rPr lang="pl-PL" dirty="0" err="1" smtClean="0"/>
              <a:t>enim</a:t>
            </a:r>
            <a:r>
              <a:rPr lang="pl-PL" dirty="0" smtClean="0"/>
              <a:t> </a:t>
            </a:r>
            <a:r>
              <a:rPr lang="pl-PL" dirty="0" err="1" smtClean="0"/>
              <a:t>ipsam</a:t>
            </a:r>
            <a:r>
              <a:rPr lang="pl-PL" dirty="0" smtClean="0"/>
              <a:t> </a:t>
            </a:r>
            <a:r>
              <a:rPr lang="pl-PL" dirty="0" err="1" smtClean="0"/>
              <a:t>voluptatem</a:t>
            </a:r>
            <a:r>
              <a:rPr lang="pl-PL" dirty="0" smtClean="0"/>
              <a:t> </a:t>
            </a:r>
            <a:r>
              <a:rPr lang="pl-PL" dirty="0" err="1" smtClean="0"/>
              <a:t>quia</a:t>
            </a:r>
            <a:r>
              <a:rPr lang="pl-PL" dirty="0" smtClean="0"/>
              <a:t> </a:t>
            </a:r>
            <a:r>
              <a:rPr lang="pl-PL" dirty="0" err="1" smtClean="0"/>
              <a:t>voluptas</a:t>
            </a:r>
            <a:r>
              <a:rPr lang="pl-PL" dirty="0" smtClean="0"/>
              <a:t> sit </a:t>
            </a:r>
            <a:r>
              <a:rPr lang="pl-PL" dirty="0" err="1" smtClean="0"/>
              <a:t>aspernatur</a:t>
            </a:r>
            <a:r>
              <a:rPr lang="pl-PL" dirty="0" smtClean="0"/>
              <a:t> aut </a:t>
            </a:r>
            <a:r>
              <a:rPr lang="pl-PL" dirty="0" err="1" smtClean="0"/>
              <a:t>odit</a:t>
            </a:r>
            <a:r>
              <a:rPr lang="pl-PL" dirty="0" smtClean="0"/>
              <a:t> aut </a:t>
            </a:r>
            <a:r>
              <a:rPr lang="pl-PL" dirty="0" err="1" smtClean="0"/>
              <a:t>fugit</a:t>
            </a:r>
            <a:r>
              <a:rPr lang="pl-PL" dirty="0" smtClean="0"/>
              <a:t>, </a:t>
            </a:r>
            <a:r>
              <a:rPr lang="pl-PL" dirty="0" err="1" smtClean="0"/>
              <a:t>sed</a:t>
            </a:r>
            <a:r>
              <a:rPr lang="pl-PL" dirty="0" smtClean="0"/>
              <a:t> </a:t>
            </a:r>
            <a:r>
              <a:rPr lang="pl-PL" dirty="0" err="1" smtClean="0"/>
              <a:t>quia</a:t>
            </a:r>
            <a:r>
              <a:rPr lang="pl-PL" dirty="0" smtClean="0"/>
              <a:t> </a:t>
            </a:r>
            <a:r>
              <a:rPr lang="pl-PL" dirty="0" err="1" smtClean="0"/>
              <a:t>consequuntur</a:t>
            </a:r>
            <a:r>
              <a:rPr lang="pl-PL" dirty="0" smtClean="0"/>
              <a:t> </a:t>
            </a:r>
            <a:r>
              <a:rPr lang="pl-PL" dirty="0" err="1" smtClean="0"/>
              <a:t>magni</a:t>
            </a:r>
            <a:r>
              <a:rPr lang="pl-PL" dirty="0" smtClean="0"/>
              <a:t> </a:t>
            </a:r>
            <a:r>
              <a:rPr lang="pl-PL" dirty="0" err="1" smtClean="0"/>
              <a:t>dolores</a:t>
            </a:r>
            <a:r>
              <a:rPr lang="pl-PL" dirty="0" smtClean="0"/>
              <a:t> </a:t>
            </a:r>
            <a:r>
              <a:rPr lang="pl-PL" dirty="0" err="1" smtClean="0"/>
              <a:t>eos</a:t>
            </a:r>
            <a:r>
              <a:rPr lang="pl-PL" dirty="0" smtClean="0"/>
              <a:t> qui </a:t>
            </a:r>
            <a:r>
              <a:rPr lang="pl-PL" dirty="0" err="1" smtClean="0"/>
              <a:t>ratione</a:t>
            </a:r>
            <a:r>
              <a:rPr lang="pl-PL" dirty="0" smtClean="0"/>
              <a:t>.</a:t>
            </a:r>
          </a:p>
        </p:txBody>
      </p:sp>
      <p:sp>
        <p:nvSpPr>
          <p:cNvPr id="14" name="Symbol zastępczy tekstu 13"/>
          <p:cNvSpPr>
            <a:spLocks noGrp="1"/>
          </p:cNvSpPr>
          <p:nvPr>
            <p:ph type="body" sz="quarter" idx="13"/>
          </p:nvPr>
        </p:nvSpPr>
        <p:spPr>
          <a:xfrm>
            <a:off x="3583803" y="4242492"/>
            <a:ext cx="3022943" cy="403225"/>
          </a:xfrm>
          <a:prstGeom prst="rect">
            <a:avLst/>
          </a:prstGeom>
        </p:spPr>
        <p:txBody>
          <a:bodyPr/>
          <a:lstStyle>
            <a:lvl1pPr marL="0" indent="0" algn="r">
              <a:buNone/>
              <a:defRPr sz="1400">
                <a:solidFill>
                  <a:srgbClr val="4F6272"/>
                </a:solidFill>
                <a:latin typeface="Fira Sans" panose="020B0503050000020004" pitchFamily="34" charset="0"/>
                <a:ea typeface="Fira Sans" panose="020B0503050000020004" pitchFamily="34" charset="0"/>
              </a:defRPr>
            </a:lvl1pPr>
          </a:lstStyle>
          <a:p>
            <a:pPr lvl="0"/>
            <a:r>
              <a:rPr lang="pl-PL" smtClean="0"/>
              <a:t>Kliknij, aby edytować style wzorca tekstu</a:t>
            </a:r>
          </a:p>
        </p:txBody>
      </p:sp>
      <p:pic>
        <p:nvPicPr>
          <p:cNvPr id="5" name="Obraz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5202" y="1937951"/>
            <a:ext cx="1072807" cy="956993"/>
          </a:xfrm>
          <a:prstGeom prst="rect">
            <a:avLst/>
          </a:prstGeom>
        </p:spPr>
      </p:pic>
      <p:cxnSp>
        <p:nvCxnSpPr>
          <p:cNvPr id="11" name="Łącznik prosty 10"/>
          <p:cNvCxnSpPr/>
          <p:nvPr userDrawn="1"/>
        </p:nvCxnSpPr>
        <p:spPr>
          <a:xfrm>
            <a:off x="0" y="4135395"/>
            <a:ext cx="6606746"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006571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Układ niestandardowy">
    <p:spTree>
      <p:nvGrpSpPr>
        <p:cNvPr id="1" name=""/>
        <p:cNvGrpSpPr/>
        <p:nvPr/>
      </p:nvGrpSpPr>
      <p:grpSpPr>
        <a:xfrm>
          <a:off x="0" y="0"/>
          <a:ext cx="0" cy="0"/>
          <a:chOff x="0" y="0"/>
          <a:chExt cx="0" cy="0"/>
        </a:xfrm>
      </p:grpSpPr>
      <p:sp>
        <p:nvSpPr>
          <p:cNvPr id="7" name="Prostokąt 6"/>
          <p:cNvSpPr/>
          <p:nvPr userDrawn="1"/>
        </p:nvSpPr>
        <p:spPr>
          <a:xfrm>
            <a:off x="2145957" y="1937951"/>
            <a:ext cx="4852087" cy="2982098"/>
          </a:xfrm>
          <a:prstGeom prst="rect">
            <a:avLst/>
          </a:prstGeom>
          <a:solidFill>
            <a:srgbClr val="FCD9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l-PL" sz="1350"/>
          </a:p>
        </p:txBody>
      </p:sp>
      <p:sp>
        <p:nvSpPr>
          <p:cNvPr id="10" name="Symbol zastępczy tekstu 9"/>
          <p:cNvSpPr>
            <a:spLocks noGrp="1"/>
          </p:cNvSpPr>
          <p:nvPr>
            <p:ph type="body" sz="quarter" idx="12" hasCustomPrompt="1"/>
          </p:nvPr>
        </p:nvSpPr>
        <p:spPr>
          <a:xfrm>
            <a:off x="2537254" y="2435828"/>
            <a:ext cx="4069492" cy="1806664"/>
          </a:xfrm>
          <a:prstGeom prst="rect">
            <a:avLst/>
          </a:prstGeom>
        </p:spPr>
        <p:txBody>
          <a:bodyPr/>
          <a:lstStyle>
            <a:lvl1pPr marL="0" indent="540000">
              <a:buNone/>
              <a:defRPr sz="1400" i="1" baseline="0">
                <a:solidFill>
                  <a:srgbClr val="4F6272"/>
                </a:solidFill>
                <a:latin typeface="Fira Sans" panose="020B0503050000020004" pitchFamily="34" charset="0"/>
                <a:ea typeface="Fira Sans" panose="020B0503050000020004" pitchFamily="34" charset="0"/>
              </a:defRPr>
            </a:lvl1pPr>
          </a:lstStyle>
          <a:p>
            <a:pPr lvl="0"/>
            <a:r>
              <a:rPr lang="pl-PL" dirty="0" err="1" smtClean="0"/>
              <a:t>Eaque</a:t>
            </a:r>
            <a:r>
              <a:rPr lang="pl-PL" dirty="0" smtClean="0"/>
              <a:t> </a:t>
            </a:r>
            <a:r>
              <a:rPr lang="pl-PL" dirty="0" err="1" smtClean="0"/>
              <a:t>ipsa</a:t>
            </a:r>
            <a:r>
              <a:rPr lang="pl-PL" dirty="0" smtClean="0"/>
              <a:t> </a:t>
            </a:r>
            <a:r>
              <a:rPr lang="pl-PL" dirty="0" err="1" smtClean="0"/>
              <a:t>quae</a:t>
            </a:r>
            <a:r>
              <a:rPr lang="pl-PL" dirty="0" smtClean="0"/>
              <a:t> ab illo </a:t>
            </a:r>
            <a:r>
              <a:rPr lang="pl-PL" dirty="0" err="1" smtClean="0"/>
              <a:t>inventore</a:t>
            </a:r>
            <a:r>
              <a:rPr lang="pl-PL" dirty="0" smtClean="0"/>
              <a:t> </a:t>
            </a:r>
            <a:r>
              <a:rPr lang="pl-PL" dirty="0" err="1" smtClean="0"/>
              <a:t>veritatis</a:t>
            </a:r>
            <a:r>
              <a:rPr lang="pl-PL" dirty="0" smtClean="0"/>
              <a:t> et quasi </a:t>
            </a:r>
            <a:r>
              <a:rPr lang="pl-PL" dirty="0" err="1" smtClean="0"/>
              <a:t>architecto</a:t>
            </a:r>
            <a:r>
              <a:rPr lang="pl-PL" dirty="0" smtClean="0"/>
              <a:t> </a:t>
            </a:r>
            <a:r>
              <a:rPr lang="pl-PL" dirty="0" err="1" smtClean="0"/>
              <a:t>beatae</a:t>
            </a:r>
            <a:r>
              <a:rPr lang="pl-PL" dirty="0" smtClean="0"/>
              <a:t> vitae dicta </a:t>
            </a:r>
            <a:r>
              <a:rPr lang="pl-PL" dirty="0" err="1" smtClean="0"/>
              <a:t>sunt</a:t>
            </a:r>
            <a:r>
              <a:rPr lang="pl-PL" dirty="0" smtClean="0"/>
              <a:t> </a:t>
            </a:r>
            <a:r>
              <a:rPr lang="pl-PL" dirty="0" err="1" smtClean="0"/>
              <a:t>explicabo</a:t>
            </a:r>
            <a:r>
              <a:rPr lang="pl-PL" dirty="0" smtClean="0"/>
              <a:t>.</a:t>
            </a:r>
          </a:p>
          <a:p>
            <a:pPr lvl="0"/>
            <a:r>
              <a:rPr lang="pl-PL" dirty="0" err="1" smtClean="0"/>
              <a:t>Nemo</a:t>
            </a:r>
            <a:r>
              <a:rPr lang="pl-PL" dirty="0" smtClean="0"/>
              <a:t> </a:t>
            </a:r>
            <a:r>
              <a:rPr lang="pl-PL" dirty="0" err="1" smtClean="0"/>
              <a:t>enim</a:t>
            </a:r>
            <a:r>
              <a:rPr lang="pl-PL" dirty="0" smtClean="0"/>
              <a:t> </a:t>
            </a:r>
            <a:r>
              <a:rPr lang="pl-PL" dirty="0" err="1" smtClean="0"/>
              <a:t>ipsam</a:t>
            </a:r>
            <a:r>
              <a:rPr lang="pl-PL" dirty="0" smtClean="0"/>
              <a:t> </a:t>
            </a:r>
            <a:r>
              <a:rPr lang="pl-PL" dirty="0" err="1" smtClean="0"/>
              <a:t>voluptatem</a:t>
            </a:r>
            <a:r>
              <a:rPr lang="pl-PL" dirty="0" smtClean="0"/>
              <a:t> </a:t>
            </a:r>
            <a:r>
              <a:rPr lang="pl-PL" dirty="0" err="1" smtClean="0"/>
              <a:t>quia</a:t>
            </a:r>
            <a:r>
              <a:rPr lang="pl-PL" dirty="0" smtClean="0"/>
              <a:t> </a:t>
            </a:r>
            <a:r>
              <a:rPr lang="pl-PL" dirty="0" err="1" smtClean="0"/>
              <a:t>voluptas</a:t>
            </a:r>
            <a:r>
              <a:rPr lang="pl-PL" dirty="0" smtClean="0"/>
              <a:t> sit </a:t>
            </a:r>
            <a:r>
              <a:rPr lang="pl-PL" dirty="0" err="1" smtClean="0"/>
              <a:t>aspernatur</a:t>
            </a:r>
            <a:r>
              <a:rPr lang="pl-PL" dirty="0" smtClean="0"/>
              <a:t> aut </a:t>
            </a:r>
            <a:r>
              <a:rPr lang="pl-PL" dirty="0" err="1" smtClean="0"/>
              <a:t>odit</a:t>
            </a:r>
            <a:r>
              <a:rPr lang="pl-PL" dirty="0" smtClean="0"/>
              <a:t> aut </a:t>
            </a:r>
            <a:r>
              <a:rPr lang="pl-PL" dirty="0" err="1" smtClean="0"/>
              <a:t>fugit</a:t>
            </a:r>
            <a:r>
              <a:rPr lang="pl-PL" dirty="0" smtClean="0"/>
              <a:t>, </a:t>
            </a:r>
            <a:r>
              <a:rPr lang="pl-PL" dirty="0" err="1" smtClean="0"/>
              <a:t>sed</a:t>
            </a:r>
            <a:r>
              <a:rPr lang="pl-PL" dirty="0" smtClean="0"/>
              <a:t> </a:t>
            </a:r>
            <a:r>
              <a:rPr lang="pl-PL" dirty="0" err="1" smtClean="0"/>
              <a:t>quia</a:t>
            </a:r>
            <a:r>
              <a:rPr lang="pl-PL" dirty="0" smtClean="0"/>
              <a:t> </a:t>
            </a:r>
            <a:r>
              <a:rPr lang="pl-PL" dirty="0" err="1" smtClean="0"/>
              <a:t>consequuntur</a:t>
            </a:r>
            <a:r>
              <a:rPr lang="pl-PL" dirty="0" smtClean="0"/>
              <a:t> </a:t>
            </a:r>
            <a:r>
              <a:rPr lang="pl-PL" dirty="0" err="1" smtClean="0"/>
              <a:t>magni</a:t>
            </a:r>
            <a:r>
              <a:rPr lang="pl-PL" dirty="0" smtClean="0"/>
              <a:t> </a:t>
            </a:r>
            <a:r>
              <a:rPr lang="pl-PL" dirty="0" err="1" smtClean="0"/>
              <a:t>dolores</a:t>
            </a:r>
            <a:r>
              <a:rPr lang="pl-PL" dirty="0" smtClean="0"/>
              <a:t> </a:t>
            </a:r>
            <a:r>
              <a:rPr lang="pl-PL" dirty="0" err="1" smtClean="0"/>
              <a:t>eos</a:t>
            </a:r>
            <a:r>
              <a:rPr lang="pl-PL" dirty="0" smtClean="0"/>
              <a:t> qui </a:t>
            </a:r>
            <a:r>
              <a:rPr lang="pl-PL" dirty="0" err="1" smtClean="0"/>
              <a:t>ratione</a:t>
            </a:r>
            <a:r>
              <a:rPr lang="pl-PL" dirty="0" smtClean="0"/>
              <a:t>.</a:t>
            </a:r>
          </a:p>
        </p:txBody>
      </p:sp>
      <p:sp>
        <p:nvSpPr>
          <p:cNvPr id="14" name="Symbol zastępczy tekstu 13"/>
          <p:cNvSpPr>
            <a:spLocks noGrp="1"/>
          </p:cNvSpPr>
          <p:nvPr>
            <p:ph type="body" sz="quarter" idx="13"/>
          </p:nvPr>
        </p:nvSpPr>
        <p:spPr>
          <a:xfrm>
            <a:off x="3583803" y="4242492"/>
            <a:ext cx="3022943" cy="403225"/>
          </a:xfrm>
          <a:prstGeom prst="rect">
            <a:avLst/>
          </a:prstGeom>
        </p:spPr>
        <p:txBody>
          <a:bodyPr/>
          <a:lstStyle>
            <a:lvl1pPr marL="0" indent="0" algn="r">
              <a:buNone/>
              <a:defRPr sz="1400">
                <a:solidFill>
                  <a:srgbClr val="4F6272"/>
                </a:solidFill>
                <a:latin typeface="Fira Sans" panose="020B0503050000020004" pitchFamily="34" charset="0"/>
                <a:ea typeface="Fira Sans" panose="020B0503050000020004" pitchFamily="34" charset="0"/>
              </a:defRPr>
            </a:lvl1pPr>
          </a:lstStyle>
          <a:p>
            <a:pPr lvl="0"/>
            <a:r>
              <a:rPr lang="pl-PL" smtClean="0"/>
              <a:t>Kliknij, aby edytować style wzorca tekstu</a:t>
            </a:r>
          </a:p>
        </p:txBody>
      </p:sp>
      <p:pic>
        <p:nvPicPr>
          <p:cNvPr id="5" name="Obraz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5202" y="1974878"/>
            <a:ext cx="1072807" cy="883139"/>
          </a:xfrm>
          <a:prstGeom prst="rect">
            <a:avLst/>
          </a:prstGeom>
        </p:spPr>
      </p:pic>
      <p:cxnSp>
        <p:nvCxnSpPr>
          <p:cNvPr id="11" name="Łącznik prosty 10"/>
          <p:cNvCxnSpPr/>
          <p:nvPr userDrawn="1"/>
        </p:nvCxnSpPr>
        <p:spPr>
          <a:xfrm>
            <a:off x="2145957" y="4135395"/>
            <a:ext cx="446078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Łącznik prosty 7"/>
          <p:cNvCxnSpPr/>
          <p:nvPr userDrawn="1"/>
        </p:nvCxnSpPr>
        <p:spPr>
          <a:xfrm>
            <a:off x="0" y="4135395"/>
            <a:ext cx="2145957"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900580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7" name="Prostokąt 6"/>
          <p:cNvSpPr/>
          <p:nvPr userDrawn="1"/>
        </p:nvSpPr>
        <p:spPr>
          <a:xfrm>
            <a:off x="1349837" y="1533568"/>
            <a:ext cx="6444327" cy="3870643"/>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l-PL" sz="1350"/>
          </a:p>
        </p:txBody>
      </p:sp>
      <p:sp>
        <p:nvSpPr>
          <p:cNvPr id="4" name="Symbol zastępczy obrazu 3"/>
          <p:cNvSpPr>
            <a:spLocks noGrp="1"/>
          </p:cNvSpPr>
          <p:nvPr>
            <p:ph type="pic" sz="quarter" idx="10"/>
          </p:nvPr>
        </p:nvSpPr>
        <p:spPr>
          <a:xfrm>
            <a:off x="905805" y="973008"/>
            <a:ext cx="2780686" cy="3494760"/>
          </a:xfrm>
          <a:prstGeom prst="rect">
            <a:avLst/>
          </a:prstGeom>
        </p:spPr>
        <p:txBody>
          <a:bodyPr/>
          <a:lstStyle/>
          <a:p>
            <a:r>
              <a:rPr lang="pl-PL" smtClean="0"/>
              <a:t>Kliknij ikonę, aby dodać obraz</a:t>
            </a:r>
            <a:endParaRPr lang="pl-PL" dirty="0"/>
          </a:p>
        </p:txBody>
      </p:sp>
      <p:sp>
        <p:nvSpPr>
          <p:cNvPr id="6" name="Symbol zastępczy tekstu 5"/>
          <p:cNvSpPr>
            <a:spLocks noGrp="1"/>
          </p:cNvSpPr>
          <p:nvPr>
            <p:ph type="body" sz="quarter" idx="11" hasCustomPrompt="1"/>
          </p:nvPr>
        </p:nvSpPr>
        <p:spPr>
          <a:xfrm>
            <a:off x="4181583" y="2152627"/>
            <a:ext cx="3566506" cy="828973"/>
          </a:xfrm>
          <a:prstGeom prst="rect">
            <a:avLst/>
          </a:prstGeom>
        </p:spPr>
        <p:txBody>
          <a:bodyPr/>
          <a:lstStyle>
            <a:lvl1pPr marL="0" indent="0">
              <a:buNone/>
              <a:defRPr sz="2400">
                <a:solidFill>
                  <a:srgbClr val="3F5364"/>
                </a:solidFill>
                <a:latin typeface="Fira Sans" panose="020B0503050000020004" pitchFamily="34" charset="0"/>
                <a:ea typeface="Fira Sans" panose="020B0503050000020004" pitchFamily="34" charset="0"/>
              </a:defRPr>
            </a:lvl1pPr>
          </a:lstStyle>
          <a:p>
            <a:pPr lvl="0"/>
            <a:r>
              <a:rPr lang="pl-PL" dirty="0" smtClean="0"/>
              <a:t>KLIKNIJ, ABY EDYTOWAĆ STYLE</a:t>
            </a:r>
          </a:p>
        </p:txBody>
      </p:sp>
      <p:sp>
        <p:nvSpPr>
          <p:cNvPr id="8" name="Symbol zastępczy tekstu 5"/>
          <p:cNvSpPr>
            <a:spLocks noGrp="1"/>
          </p:cNvSpPr>
          <p:nvPr>
            <p:ph type="body" sz="quarter" idx="12"/>
          </p:nvPr>
        </p:nvSpPr>
        <p:spPr>
          <a:xfrm>
            <a:off x="4181582" y="2993861"/>
            <a:ext cx="3566507" cy="335279"/>
          </a:xfrm>
          <a:prstGeom prst="rect">
            <a:avLst/>
          </a:prstGeom>
        </p:spPr>
        <p:txBody>
          <a:bodyPr/>
          <a:lstStyle>
            <a:lvl1pPr marL="0" indent="0">
              <a:buNone/>
              <a:defRPr sz="1400">
                <a:solidFill>
                  <a:srgbClr val="3F5364"/>
                </a:solidFill>
                <a:latin typeface="Fira Sans Light" panose="020B0403050000020004" pitchFamily="34" charset="0"/>
                <a:ea typeface="Fira Sans Light" panose="020B0403050000020004" pitchFamily="34" charset="0"/>
              </a:defRPr>
            </a:lvl1pPr>
          </a:lstStyle>
          <a:p>
            <a:pPr lvl="0"/>
            <a:r>
              <a:rPr lang="pl-PL" smtClean="0"/>
              <a:t>Kliknij, aby edytować style wzorca tekstu</a:t>
            </a:r>
          </a:p>
        </p:txBody>
      </p:sp>
      <p:sp>
        <p:nvSpPr>
          <p:cNvPr id="9" name="Symbol zastępczy tekstu 5"/>
          <p:cNvSpPr>
            <a:spLocks noGrp="1"/>
          </p:cNvSpPr>
          <p:nvPr>
            <p:ph type="body" sz="quarter" idx="13"/>
          </p:nvPr>
        </p:nvSpPr>
        <p:spPr>
          <a:xfrm>
            <a:off x="4632647" y="3847572"/>
            <a:ext cx="3168676" cy="335279"/>
          </a:xfrm>
          <a:prstGeom prst="rect">
            <a:avLst/>
          </a:prstGeom>
        </p:spPr>
        <p:txBody>
          <a:bodyPr/>
          <a:lstStyle>
            <a:lvl1pPr marL="0" indent="0">
              <a:buNone/>
              <a:defRPr sz="1400">
                <a:solidFill>
                  <a:srgbClr val="3F5364"/>
                </a:solidFill>
                <a:latin typeface="Fira Sans Light" panose="020B0403050000020004" pitchFamily="34" charset="0"/>
                <a:ea typeface="Fira Sans Light" panose="020B0403050000020004" pitchFamily="34" charset="0"/>
              </a:defRPr>
            </a:lvl1pPr>
          </a:lstStyle>
          <a:p>
            <a:pPr lvl="0"/>
            <a:r>
              <a:rPr lang="pl-PL" smtClean="0"/>
              <a:t>Kliknij, aby edytować style wzorca tekstu</a:t>
            </a:r>
          </a:p>
        </p:txBody>
      </p:sp>
      <p:sp>
        <p:nvSpPr>
          <p:cNvPr id="10" name="Symbol zastępczy tekstu 5"/>
          <p:cNvSpPr>
            <a:spLocks noGrp="1"/>
          </p:cNvSpPr>
          <p:nvPr>
            <p:ph type="body" sz="quarter" idx="14"/>
          </p:nvPr>
        </p:nvSpPr>
        <p:spPr>
          <a:xfrm>
            <a:off x="4632648" y="4180259"/>
            <a:ext cx="3168676" cy="335279"/>
          </a:xfrm>
          <a:prstGeom prst="rect">
            <a:avLst/>
          </a:prstGeom>
        </p:spPr>
        <p:txBody>
          <a:bodyPr/>
          <a:lstStyle>
            <a:lvl1pPr marL="0" indent="0">
              <a:buNone/>
              <a:defRPr sz="1400">
                <a:solidFill>
                  <a:srgbClr val="3F5364"/>
                </a:solidFill>
                <a:latin typeface="Fira Sans Light" panose="020B0403050000020004" pitchFamily="34" charset="0"/>
                <a:ea typeface="Fira Sans Light" panose="020B0403050000020004" pitchFamily="34" charset="0"/>
              </a:defRPr>
            </a:lvl1pPr>
          </a:lstStyle>
          <a:p>
            <a:pPr lvl="0"/>
            <a:r>
              <a:rPr lang="pl-PL" smtClean="0"/>
              <a:t>Kliknij, aby edytować style wzorca tekstu</a:t>
            </a:r>
          </a:p>
        </p:txBody>
      </p:sp>
      <p:pic>
        <p:nvPicPr>
          <p:cNvPr id="3" name="Obraz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102683" y="3786656"/>
            <a:ext cx="494603" cy="392456"/>
          </a:xfrm>
          <a:prstGeom prst="rect">
            <a:avLst/>
          </a:prstGeom>
        </p:spPr>
      </p:pic>
      <p:pic>
        <p:nvPicPr>
          <p:cNvPr id="5" name="Obraz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181580" y="4200847"/>
            <a:ext cx="397833" cy="284934"/>
          </a:xfrm>
          <a:prstGeom prst="rect">
            <a:avLst/>
          </a:prstGeom>
        </p:spPr>
      </p:pic>
    </p:spTree>
    <p:extLst>
      <p:ext uri="{BB962C8B-B14F-4D97-AF65-F5344CB8AC3E}">
        <p14:creationId xmlns:p14="http://schemas.microsoft.com/office/powerpoint/2010/main" xmlns="" val="22255240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628650" y="354851"/>
            <a:ext cx="7886700" cy="970515"/>
          </a:xfrm>
          <a:prstGeom prst="rect">
            <a:avLst/>
          </a:prstGeo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Tree>
    <p:extLst>
      <p:ext uri="{BB962C8B-B14F-4D97-AF65-F5344CB8AC3E}">
        <p14:creationId xmlns:p14="http://schemas.microsoft.com/office/powerpoint/2010/main" xmlns="" val="4008041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a:prstGeom prst="rect">
            <a:avLst/>
          </a:prstGeo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a:prstGeom prst="rect">
            <a:avLst/>
          </a:prstGeo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948238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prstClr val="white"/>
              </a:solidFill>
            </a:endParaRPr>
          </a:p>
        </p:txBody>
      </p:sp>
      <p:sp>
        <p:nvSpPr>
          <p:cNvPr id="2" name="Tytuł 1"/>
          <p:cNvSpPr>
            <a:spLocks noGrp="1"/>
          </p:cNvSpPr>
          <p:nvPr>
            <p:ph type="title"/>
          </p:nvPr>
        </p:nvSpPr>
        <p:spPr>
          <a:xfrm>
            <a:off x="329514" y="354853"/>
            <a:ext cx="3624648" cy="970515"/>
          </a:xfrm>
          <a:prstGeom prst="rect">
            <a:avLst/>
          </a:prstGeo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2"/>
            <a:ext cx="2057400" cy="365125"/>
          </a:xfrm>
          <a:prstGeom prst="rect">
            <a:avLst/>
          </a:prstGeom>
        </p:spPr>
        <p:txBody>
          <a:bodyPr/>
          <a:lstStyle/>
          <a:p>
            <a:fld id="{32A19826-F001-48BC-B033-F7B6307FFF6C}" type="datetime1">
              <a:rPr lang="pl-PL" smtClean="0">
                <a:solidFill>
                  <a:prstClr val="black">
                    <a:tint val="75000"/>
                  </a:prstClr>
                </a:solidFill>
              </a:rPr>
              <a:pPr/>
              <a:t>2016-11-10</a:t>
            </a:fld>
            <a:endParaRPr lang="pl-PL">
              <a:solidFill>
                <a:prstClr val="black">
                  <a:tint val="75000"/>
                </a:prstClr>
              </a:solidFill>
            </a:endParaRPr>
          </a:p>
        </p:txBody>
      </p:sp>
      <p:sp>
        <p:nvSpPr>
          <p:cNvPr id="4" name="Symbol zastępczy stopki 3"/>
          <p:cNvSpPr>
            <a:spLocks noGrp="1"/>
          </p:cNvSpPr>
          <p:nvPr>
            <p:ph type="ftr" sz="quarter" idx="11"/>
          </p:nvPr>
        </p:nvSpPr>
        <p:spPr>
          <a:xfrm>
            <a:off x="3028950" y="6356352"/>
            <a:ext cx="3086100" cy="365125"/>
          </a:xfrm>
          <a:prstGeom prst="rect">
            <a:avLst/>
          </a:prstGeom>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1" y="560390"/>
            <a:ext cx="3262313" cy="238125"/>
          </a:xfrm>
          <a:prstGeom prst="rect">
            <a:avLst/>
          </a:prstGeom>
        </p:spPr>
        <p:txBody>
          <a:bodyPr>
            <a:noAutofit/>
          </a:bodyPr>
          <a:lstStyle>
            <a:lvl1pPr marL="0" indent="0" algn="r">
              <a:buNone/>
              <a:defRPr sz="788">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4307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a:prstGeom prst="rect">
            <a:avLst/>
          </a:prstGeo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a:prstGeom prst="rect">
            <a:avLst/>
          </a:prstGeo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322664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Układ niestandardowy">
    <p:spTree>
      <p:nvGrpSpPr>
        <p:cNvPr id="1" name=""/>
        <p:cNvGrpSpPr/>
        <p:nvPr/>
      </p:nvGrpSpPr>
      <p:grpSpPr>
        <a:xfrm>
          <a:off x="0" y="0"/>
          <a:ext cx="0" cy="0"/>
          <a:chOff x="0" y="0"/>
          <a:chExt cx="0" cy="0"/>
        </a:xfrm>
      </p:grpSpPr>
      <p:pic>
        <p:nvPicPr>
          <p:cNvPr id="8" name="Obraz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930" b="1398"/>
          <a:stretch/>
        </p:blipFill>
        <p:spPr>
          <a:xfrm>
            <a:off x="1" y="0"/>
            <a:ext cx="9144000" cy="6858000"/>
          </a:xfrm>
          <a:prstGeom prst="rect">
            <a:avLst/>
          </a:prstGeom>
        </p:spPr>
      </p:pic>
      <p:pic>
        <p:nvPicPr>
          <p:cNvPr id="4" name="Obraz 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0925"/>
          <a:stretch/>
        </p:blipFill>
        <p:spPr>
          <a:xfrm>
            <a:off x="-20548" y="0"/>
            <a:ext cx="9164548" cy="6858000"/>
          </a:xfrm>
          <a:prstGeom prst="rect">
            <a:avLst/>
          </a:prstGeom>
        </p:spPr>
      </p:pic>
      <p:pic>
        <p:nvPicPr>
          <p:cNvPr id="10" name="Obraz 9"/>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774824" y="1156676"/>
            <a:ext cx="2627159" cy="1731121"/>
          </a:xfrm>
          <a:prstGeom prst="rect">
            <a:avLst/>
          </a:prstGeom>
        </p:spPr>
      </p:pic>
      <p:sp>
        <p:nvSpPr>
          <p:cNvPr id="11" name="Tytuł 10"/>
          <p:cNvSpPr>
            <a:spLocks noGrp="1"/>
          </p:cNvSpPr>
          <p:nvPr>
            <p:ph type="title" hasCustomPrompt="1"/>
          </p:nvPr>
        </p:nvSpPr>
        <p:spPr>
          <a:xfrm>
            <a:off x="0" y="3167512"/>
            <a:ext cx="6349429" cy="1325563"/>
          </a:xfrm>
          <a:prstGeom prst="rect">
            <a:avLst/>
          </a:prstGeom>
        </p:spPr>
        <p:txBody>
          <a:bodyPr/>
          <a:lstStyle>
            <a:lvl1pPr algn="ctr">
              <a:defRPr baseline="0">
                <a:solidFill>
                  <a:srgbClr val="3F5364"/>
                </a:solidFill>
                <a:latin typeface="Fira Sans" panose="020B0503050000020004" pitchFamily="34" charset="0"/>
                <a:ea typeface="Fira Sans" panose="020B0503050000020004" pitchFamily="34" charset="0"/>
              </a:defRPr>
            </a:lvl1pPr>
          </a:lstStyle>
          <a:p>
            <a:r>
              <a:rPr lang="pl-PL" dirty="0" smtClean="0"/>
              <a:t>Dziękujemy za uwagę</a:t>
            </a:r>
            <a:endParaRPr lang="pl-PL" dirty="0"/>
          </a:p>
        </p:txBody>
      </p:sp>
      <p:sp>
        <p:nvSpPr>
          <p:cNvPr id="5" name="Symbol zastępczy tekstu 4"/>
          <p:cNvSpPr>
            <a:spLocks noGrp="1"/>
          </p:cNvSpPr>
          <p:nvPr>
            <p:ph type="body" sz="quarter" idx="11" hasCustomPrompt="1"/>
          </p:nvPr>
        </p:nvSpPr>
        <p:spPr>
          <a:xfrm>
            <a:off x="6678201" y="4876682"/>
            <a:ext cx="2465799" cy="815201"/>
          </a:xfrm>
          <a:prstGeom prst="rect">
            <a:avLst/>
          </a:prstGeom>
        </p:spPr>
        <p:txBody>
          <a:bodyPr/>
          <a:lstStyle>
            <a:lvl1pPr marL="0" indent="0" algn="l">
              <a:buNone/>
              <a:defRPr sz="1200" b="0">
                <a:solidFill>
                  <a:srgbClr val="3F5364"/>
                </a:solidFill>
                <a:latin typeface="Fira Sans Light" panose="020B0403050000020004" pitchFamily="34" charset="0"/>
                <a:ea typeface="Fira Sans Light" panose="020B0403050000020004" pitchFamily="34" charset="0"/>
              </a:defRPr>
            </a:lvl1pPr>
          </a:lstStyle>
          <a:p>
            <a:pPr lvl="0"/>
            <a:r>
              <a:rPr lang="pl-PL" dirty="0" smtClean="0"/>
              <a:t>Kancelaria Prawno-Podatkowa</a:t>
            </a:r>
          </a:p>
          <a:p>
            <a:pPr lvl="0"/>
            <a:r>
              <a:rPr lang="pl-PL" dirty="0" smtClean="0"/>
              <a:t>ul. Tylna 4c lok. 1</a:t>
            </a:r>
          </a:p>
          <a:p>
            <a:pPr lvl="0"/>
            <a:r>
              <a:rPr lang="pl-PL" dirty="0" smtClean="0"/>
              <a:t>90-348 Łódź</a:t>
            </a:r>
            <a:endParaRPr lang="pl-PL" dirty="0"/>
          </a:p>
        </p:txBody>
      </p:sp>
      <p:pic>
        <p:nvPicPr>
          <p:cNvPr id="2" name="Obraz 1"/>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497478" y="6143392"/>
            <a:ext cx="3181849" cy="262106"/>
          </a:xfrm>
          <a:prstGeom prst="rect">
            <a:avLst/>
          </a:prstGeom>
        </p:spPr>
      </p:pic>
      <p:sp>
        <p:nvSpPr>
          <p:cNvPr id="12" name="Symbol zastępczy tekstu 4"/>
          <p:cNvSpPr>
            <a:spLocks noGrp="1"/>
          </p:cNvSpPr>
          <p:nvPr>
            <p:ph type="body" sz="quarter" idx="12" hasCustomPrompt="1"/>
          </p:nvPr>
        </p:nvSpPr>
        <p:spPr>
          <a:xfrm>
            <a:off x="6667927" y="4561255"/>
            <a:ext cx="2486347" cy="315427"/>
          </a:xfrm>
          <a:prstGeom prst="rect">
            <a:avLst/>
          </a:prstGeom>
        </p:spPr>
        <p:txBody>
          <a:bodyPr/>
          <a:lstStyle>
            <a:lvl1pPr marL="0" indent="0" algn="l">
              <a:buNone/>
              <a:defRPr sz="1200" b="1">
                <a:solidFill>
                  <a:srgbClr val="3F5364"/>
                </a:solidFill>
                <a:latin typeface="Fira Sans Light" panose="020B0403050000020004" pitchFamily="34" charset="0"/>
                <a:ea typeface="Fira Sans Light" panose="020B0403050000020004" pitchFamily="34" charset="0"/>
              </a:defRPr>
            </a:lvl1pPr>
          </a:lstStyle>
          <a:p>
            <a:pPr lvl="0"/>
            <a:r>
              <a:rPr lang="pl-PL" dirty="0" smtClean="0"/>
              <a:t>Mariański </a:t>
            </a:r>
            <a:r>
              <a:rPr lang="pl-PL" dirty="0" err="1" smtClean="0"/>
              <a:t>Group</a:t>
            </a:r>
            <a:endParaRPr lang="pl-PL" dirty="0" smtClean="0"/>
          </a:p>
        </p:txBody>
      </p:sp>
      <p:sp>
        <p:nvSpPr>
          <p:cNvPr id="13" name="Symbol zastępczy tekstu 4"/>
          <p:cNvSpPr>
            <a:spLocks noGrp="1"/>
          </p:cNvSpPr>
          <p:nvPr>
            <p:ph type="body" sz="quarter" idx="13" hasCustomPrompt="1"/>
          </p:nvPr>
        </p:nvSpPr>
        <p:spPr>
          <a:xfrm>
            <a:off x="6667927" y="6061752"/>
            <a:ext cx="2465799" cy="554805"/>
          </a:xfrm>
          <a:prstGeom prst="rect">
            <a:avLst/>
          </a:prstGeom>
        </p:spPr>
        <p:txBody>
          <a:bodyPr/>
          <a:lstStyle>
            <a:lvl1pPr marL="0" indent="0" algn="l">
              <a:buNone/>
              <a:defRPr sz="1200" b="0">
                <a:solidFill>
                  <a:srgbClr val="3F5364"/>
                </a:solidFill>
                <a:latin typeface="Fira Sans Light" panose="020B0403050000020004" pitchFamily="34" charset="0"/>
                <a:ea typeface="Fira Sans Light" panose="020B0403050000020004" pitchFamily="34" charset="0"/>
              </a:defRPr>
            </a:lvl1pPr>
          </a:lstStyle>
          <a:p>
            <a:pPr lvl="0"/>
            <a:r>
              <a:rPr lang="pl-PL" dirty="0" smtClean="0"/>
              <a:t>kancelaria@marianskigroup.pl</a:t>
            </a:r>
          </a:p>
          <a:p>
            <a:pPr lvl="0"/>
            <a:r>
              <a:rPr lang="pl-PL" dirty="0" smtClean="0"/>
              <a:t>www.marianskigroup.pl</a:t>
            </a:r>
            <a:endParaRPr lang="pl-PL" dirty="0"/>
          </a:p>
        </p:txBody>
      </p:sp>
    </p:spTree>
    <p:extLst>
      <p:ext uri="{BB962C8B-B14F-4D97-AF65-F5344CB8AC3E}">
        <p14:creationId xmlns:p14="http://schemas.microsoft.com/office/powerpoint/2010/main" xmlns="" val="32805562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a:prstGeom prst="rect">
            <a:avLst/>
          </a:prstGeo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a:prstGeom prst="rect">
            <a:avLst/>
          </a:prstGeo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548327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a:prstGeom prst="rect">
            <a:avLst/>
          </a:prstGeo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a:prstGeom prst="rect">
            <a:avLst/>
          </a:prstGeo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904100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a:prstGeom prst="rect">
            <a:avLst/>
          </a:prstGeo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a:prstGeom prst="rect">
            <a:avLst/>
          </a:prstGeo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109309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a:prstGeom prst="rect">
            <a:avLst/>
          </a:prstGeo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a:prstGeom prst="rect">
            <a:avLst/>
          </a:prstGeo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422539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28650" y="354851"/>
            <a:ext cx="7886700" cy="970515"/>
          </a:xfrm>
          <a:prstGeom prst="rect">
            <a:avLst/>
          </a:prstGeom>
        </p:spPr>
        <p:txBody>
          <a:bodyPr/>
          <a:lstStyle/>
          <a:p>
            <a:r>
              <a:rPr lang="pl-PL" smtClean="0"/>
              <a:t>Kliknij, aby edytować styl</a:t>
            </a:r>
            <a:endParaRPr lang="pl-PL"/>
          </a:p>
        </p:txBody>
      </p:sp>
      <p:sp>
        <p:nvSpPr>
          <p:cNvPr id="3" name="Symbol zastępczy zawartości 2"/>
          <p:cNvSpPr>
            <a:spLocks noGrp="1"/>
          </p:cNvSpPr>
          <p:nvPr>
            <p:ph idx="1"/>
          </p:nvPr>
        </p:nvSpPr>
        <p:spPr>
          <a:xfrm>
            <a:off x="628650" y="1825625"/>
            <a:ext cx="7886700" cy="4351338"/>
          </a:xfrm>
          <a:prstGeom prst="rect">
            <a:avLst/>
          </a:prstGeo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628650" y="6356350"/>
            <a:ext cx="2057400" cy="365125"/>
          </a:xfrm>
          <a:prstGeom prst="rect">
            <a:avLst/>
          </a:prstGeom>
        </p:spPr>
        <p:txBody>
          <a:bodyPr/>
          <a:lstStyle>
            <a:lvl1pPr>
              <a:defRPr>
                <a:latin typeface="Fira Sans Light" panose="020B0403050000020004" pitchFamily="34" charset="0"/>
                <a:ea typeface="Fira Sans Light" panose="020B0403050000020004" pitchFamily="34" charset="0"/>
              </a:defRPr>
            </a:lvl1pPr>
          </a:lstStyle>
          <a:p>
            <a:fld id="{ADDAC350-99E2-4D88-9B86-349858A2E6CA}" type="datetime1">
              <a:rPr lang="pl-PL" smtClean="0"/>
              <a:pPr/>
              <a:t>2016-11-10</a:t>
            </a:fld>
            <a:endParaRPr lang="pl-PL"/>
          </a:p>
        </p:txBody>
      </p:sp>
      <p:sp>
        <p:nvSpPr>
          <p:cNvPr id="5" name="Symbol zastępczy stopki 4"/>
          <p:cNvSpPr>
            <a:spLocks noGrp="1"/>
          </p:cNvSpPr>
          <p:nvPr>
            <p:ph type="ftr" sz="quarter" idx="11"/>
          </p:nvPr>
        </p:nvSpPr>
        <p:spPr>
          <a:xfrm>
            <a:off x="3028950" y="6356350"/>
            <a:ext cx="3086100" cy="365125"/>
          </a:xfrm>
          <a:prstGeom prst="rect">
            <a:avLst/>
          </a:prstGeom>
        </p:spPr>
        <p:txBody>
          <a:bodyPr/>
          <a:lstStyle>
            <a:lvl1pPr>
              <a:defRPr>
                <a:latin typeface="Fira Sans Light" panose="020B0403050000020004" pitchFamily="34" charset="0"/>
                <a:ea typeface="Fira Sans Light" panose="020B0403050000020004" pitchFamily="34" charset="0"/>
              </a:defRPr>
            </a:lvl1pPr>
          </a:lstStyle>
          <a:p>
            <a:endParaRPr lang="pl-PL" dirty="0"/>
          </a:p>
        </p:txBody>
      </p:sp>
      <p:sp>
        <p:nvSpPr>
          <p:cNvPr id="6" name="Symbol zastępczy numeru slajdu 5"/>
          <p:cNvSpPr>
            <a:spLocks noGrp="1"/>
          </p:cNvSpPr>
          <p:nvPr>
            <p:ph type="sldNum" sz="quarter" idx="12"/>
          </p:nvPr>
        </p:nvSpPr>
        <p:spPr/>
        <p:txBody>
          <a:bodyPr/>
          <a:lstStyle>
            <a:lvl1pPr>
              <a:defRPr sz="1400"/>
            </a:lvl1pPr>
          </a:lstStyle>
          <a:p>
            <a:fld id="{DA3EB09D-E312-4E3B-AFA8-137F97ACBA91}" type="slidenum">
              <a:rPr lang="pl-PL" smtClean="0"/>
              <a:pPr/>
              <a:t>‹#›</a:t>
            </a:fld>
            <a:endParaRPr lang="pl-PL"/>
          </a:p>
        </p:txBody>
      </p:sp>
    </p:spTree>
    <p:extLst>
      <p:ext uri="{BB962C8B-B14F-4D97-AF65-F5344CB8AC3E}">
        <p14:creationId xmlns:p14="http://schemas.microsoft.com/office/powerpoint/2010/main" xmlns="" val="9942021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628650" y="6356350"/>
            <a:ext cx="2057400" cy="365125"/>
          </a:xfrm>
          <a:prstGeom prst="rect">
            <a:avLst/>
          </a:prstGeom>
        </p:spPr>
        <p:txBody>
          <a:bodyPr/>
          <a:lstStyle>
            <a:lvl1pPr>
              <a:defRPr>
                <a:latin typeface="Fira Sans Light" panose="020B0403050000020004" pitchFamily="34" charset="0"/>
                <a:ea typeface="Fira Sans Light" panose="020B0403050000020004" pitchFamily="34" charset="0"/>
              </a:defRPr>
            </a:lvl1pPr>
          </a:lstStyle>
          <a:p>
            <a:fld id="{ADDAC350-99E2-4D88-9B86-349858A2E6CA}" type="datetime1">
              <a:rPr lang="pl-PL" smtClean="0"/>
              <a:pPr/>
              <a:t>2016-11-10</a:t>
            </a:fld>
            <a:endParaRPr lang="pl-PL"/>
          </a:p>
        </p:txBody>
      </p:sp>
      <p:sp>
        <p:nvSpPr>
          <p:cNvPr id="5" name="Symbol zastępczy stopki 4"/>
          <p:cNvSpPr>
            <a:spLocks noGrp="1"/>
          </p:cNvSpPr>
          <p:nvPr>
            <p:ph type="ftr" sz="quarter" idx="11"/>
          </p:nvPr>
        </p:nvSpPr>
        <p:spPr>
          <a:xfrm>
            <a:off x="3028950" y="6356350"/>
            <a:ext cx="3086100" cy="365125"/>
          </a:xfrm>
          <a:prstGeom prst="rect">
            <a:avLst/>
          </a:prstGeom>
        </p:spPr>
        <p:txBody>
          <a:bodyPr/>
          <a:lstStyle>
            <a:lvl1pPr>
              <a:defRPr>
                <a:latin typeface="Fira Sans Light" panose="020B0403050000020004" pitchFamily="34" charset="0"/>
                <a:ea typeface="Fira Sans Light" panose="020B0403050000020004" pitchFamily="34" charset="0"/>
              </a:defRPr>
            </a:lvl1pPr>
          </a:lstStyle>
          <a:p>
            <a:endParaRPr lang="pl-PL" dirty="0"/>
          </a:p>
        </p:txBody>
      </p:sp>
      <p:sp>
        <p:nvSpPr>
          <p:cNvPr id="6" name="Symbol zastępczy numeru slajdu 5"/>
          <p:cNvSpPr>
            <a:spLocks noGrp="1"/>
          </p:cNvSpPr>
          <p:nvPr>
            <p:ph type="sldNum" sz="quarter" idx="12"/>
          </p:nvPr>
        </p:nvSpPr>
        <p:spPr/>
        <p:txBody>
          <a:bodyPr/>
          <a:lstStyle>
            <a:lvl1pPr>
              <a:defRPr sz="1400"/>
            </a:lvl1pPr>
          </a:lstStyle>
          <a:p>
            <a:fld id="{DA3EB09D-E312-4E3B-AFA8-137F97ACBA91}" type="slidenum">
              <a:rPr lang="pl-PL" smtClean="0"/>
              <a:pPr/>
              <a:t>‹#›</a:t>
            </a:fld>
            <a:endParaRPr lang="pl-PL"/>
          </a:p>
        </p:txBody>
      </p:sp>
    </p:spTree>
    <p:extLst>
      <p:ext uri="{BB962C8B-B14F-4D97-AF65-F5344CB8AC3E}">
        <p14:creationId xmlns:p14="http://schemas.microsoft.com/office/powerpoint/2010/main" xmlns="" val="13071951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28650" y="1825625"/>
            <a:ext cx="386715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825625"/>
            <a:ext cx="386715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a:xfrm>
            <a:off x="628650" y="6356350"/>
            <a:ext cx="2057400" cy="365125"/>
          </a:xfrm>
          <a:prstGeom prst="rect">
            <a:avLst/>
          </a:prstGeom>
        </p:spPr>
        <p:txBody>
          <a:bodyPr/>
          <a:lstStyle/>
          <a:p>
            <a:fld id="{26573E64-A716-4CC8-B56D-9D887B216C4D}" type="datetime1">
              <a:rPr lang="pl-PL" smtClean="0"/>
              <a:pPr/>
              <a:t>2016-11-10</a:t>
            </a:fld>
            <a:endParaRPr lang="pl-PL"/>
          </a:p>
        </p:txBody>
      </p:sp>
      <p:sp>
        <p:nvSpPr>
          <p:cNvPr id="6" name="Symbol zastępczy stopki 5"/>
          <p:cNvSpPr>
            <a:spLocks noGrp="1"/>
          </p:cNvSpPr>
          <p:nvPr>
            <p:ph type="ftr" sz="quarter" idx="11"/>
          </p:nvPr>
        </p:nvSpPr>
        <p:spPr>
          <a:xfrm>
            <a:off x="3028950" y="6356350"/>
            <a:ext cx="3086100" cy="365125"/>
          </a:xfrm>
          <a:prstGeom prst="rect">
            <a:avLst/>
          </a:prstGeom>
        </p:spPr>
        <p:txBody>
          <a:bodyPr/>
          <a:lstStyle/>
          <a:p>
            <a:endParaRPr lang="pl-PL"/>
          </a:p>
        </p:txBody>
      </p:sp>
      <p:sp>
        <p:nvSpPr>
          <p:cNvPr id="7" name="Symbol zastępczy numeru slajdu 6"/>
          <p:cNvSpPr>
            <a:spLocks noGrp="1"/>
          </p:cNvSpPr>
          <p:nvPr>
            <p:ph type="sldNum" sz="quarter" idx="12"/>
          </p:nvPr>
        </p:nvSpPr>
        <p:spPr/>
        <p:txBody>
          <a:bodyPr/>
          <a:lstStyle/>
          <a:p>
            <a:fld id="{DA3EB09D-E312-4E3B-AFA8-137F97ACBA91}" type="slidenum">
              <a:rPr lang="pl-PL" smtClean="0"/>
              <a:pPr/>
              <a:t>‹#›</a:t>
            </a:fld>
            <a:endParaRPr lang="pl-PL"/>
          </a:p>
        </p:txBody>
      </p:sp>
    </p:spTree>
    <p:extLst>
      <p:ext uri="{BB962C8B-B14F-4D97-AF65-F5344CB8AC3E}">
        <p14:creationId xmlns:p14="http://schemas.microsoft.com/office/powerpoint/2010/main" xmlns="" val="12402492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a:xfrm>
            <a:off x="628650" y="6356350"/>
            <a:ext cx="2057400" cy="365125"/>
          </a:xfrm>
          <a:prstGeom prst="rect">
            <a:avLst/>
          </a:prstGeom>
        </p:spPr>
        <p:txBody>
          <a:bodyPr/>
          <a:lstStyle/>
          <a:p>
            <a:fld id="{5D83DE4F-CE29-4377-A86A-C33FEAAF361C}" type="datetime1">
              <a:rPr lang="pl-PL" smtClean="0"/>
              <a:pPr/>
              <a:t>2016-11-10</a:t>
            </a:fld>
            <a:endParaRPr lang="pl-PL"/>
          </a:p>
        </p:txBody>
      </p:sp>
      <p:sp>
        <p:nvSpPr>
          <p:cNvPr id="8" name="Symbol zastępczy stopki 7"/>
          <p:cNvSpPr>
            <a:spLocks noGrp="1"/>
          </p:cNvSpPr>
          <p:nvPr>
            <p:ph type="ftr" sz="quarter" idx="11"/>
          </p:nvPr>
        </p:nvSpPr>
        <p:spPr>
          <a:xfrm>
            <a:off x="3028950" y="6356350"/>
            <a:ext cx="3086100" cy="365125"/>
          </a:xfrm>
          <a:prstGeom prst="rect">
            <a:avLst/>
          </a:prstGeom>
        </p:spPr>
        <p:txBody>
          <a:bodyPr/>
          <a:lstStyle/>
          <a:p>
            <a:endParaRPr lang="pl-PL"/>
          </a:p>
        </p:txBody>
      </p:sp>
      <p:sp>
        <p:nvSpPr>
          <p:cNvPr id="9" name="Symbol zastępczy numeru slajdu 8"/>
          <p:cNvSpPr>
            <a:spLocks noGrp="1"/>
          </p:cNvSpPr>
          <p:nvPr>
            <p:ph type="sldNum" sz="quarter" idx="12"/>
          </p:nvPr>
        </p:nvSpPr>
        <p:spPr/>
        <p:txBody>
          <a:bodyPr/>
          <a:lstStyle/>
          <a:p>
            <a:fld id="{DA3EB09D-E312-4E3B-AFA8-137F97ACBA91}" type="slidenum">
              <a:rPr lang="pl-PL" smtClean="0"/>
              <a:pPr/>
              <a:t>‹#›</a:t>
            </a:fld>
            <a:endParaRPr lang="pl-PL"/>
          </a:p>
        </p:txBody>
      </p:sp>
    </p:spTree>
    <p:extLst>
      <p:ext uri="{BB962C8B-B14F-4D97-AF65-F5344CB8AC3E}">
        <p14:creationId xmlns:p14="http://schemas.microsoft.com/office/powerpoint/2010/main" xmlns="" val="15847885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Tree>
    <p:extLst>
      <p:ext uri="{BB962C8B-B14F-4D97-AF65-F5344CB8AC3E}">
        <p14:creationId xmlns:p14="http://schemas.microsoft.com/office/powerpoint/2010/main" xmlns="" val="11603782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628650" y="6356350"/>
            <a:ext cx="2057400" cy="365125"/>
          </a:xfrm>
          <a:prstGeom prst="rect">
            <a:avLst/>
          </a:prstGeom>
        </p:spPr>
        <p:txBody>
          <a:bodyPr/>
          <a:lstStyle/>
          <a:p>
            <a:fld id="{B9626C42-E75F-4E03-B750-D2B0C391E6C3}" type="datetime1">
              <a:rPr lang="pl-PL" smtClean="0"/>
              <a:pPr/>
              <a:t>2016-11-10</a:t>
            </a:fld>
            <a:endParaRPr lang="pl-PL"/>
          </a:p>
        </p:txBody>
      </p:sp>
      <p:sp>
        <p:nvSpPr>
          <p:cNvPr id="3" name="Symbol zastępczy stopki 2"/>
          <p:cNvSpPr>
            <a:spLocks noGrp="1"/>
          </p:cNvSpPr>
          <p:nvPr>
            <p:ph type="ftr" sz="quarter" idx="11"/>
          </p:nvPr>
        </p:nvSpPr>
        <p:spPr>
          <a:xfrm>
            <a:off x="3028950" y="6356350"/>
            <a:ext cx="3086100" cy="365125"/>
          </a:xfrm>
          <a:prstGeom prst="rect">
            <a:avLst/>
          </a:prstGeom>
        </p:spPr>
        <p:txBody>
          <a:bodyPr/>
          <a:lstStyle/>
          <a:p>
            <a:endParaRPr lang="pl-PL"/>
          </a:p>
        </p:txBody>
      </p:sp>
      <p:sp>
        <p:nvSpPr>
          <p:cNvPr id="4" name="Symbol zastępczy numeru slajdu 3"/>
          <p:cNvSpPr>
            <a:spLocks noGrp="1"/>
          </p:cNvSpPr>
          <p:nvPr>
            <p:ph type="sldNum" sz="quarter" idx="12"/>
          </p:nvPr>
        </p:nvSpPr>
        <p:spPr/>
        <p:txBody>
          <a:bodyPr/>
          <a:lstStyle/>
          <a:p>
            <a:fld id="{DA3EB09D-E312-4E3B-AFA8-137F97ACBA91}" type="slidenum">
              <a:rPr lang="pl-PL" smtClean="0"/>
              <a:pPr/>
              <a:t>‹#›</a:t>
            </a:fld>
            <a:endParaRPr lang="pl-PL"/>
          </a:p>
        </p:txBody>
      </p:sp>
    </p:spTree>
    <p:extLst>
      <p:ext uri="{BB962C8B-B14F-4D97-AF65-F5344CB8AC3E}">
        <p14:creationId xmlns:p14="http://schemas.microsoft.com/office/powerpoint/2010/main" xmlns="" val="1319415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3386" y="147090"/>
            <a:ext cx="8837225" cy="5624623"/>
          </a:xfrm>
          <a:prstGeom prst="rect">
            <a:avLst/>
          </a:prstGeom>
        </p:spPr>
      </p:pic>
      <p:pic>
        <p:nvPicPr>
          <p:cNvPr id="6" name="Obraz 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6972" r="15895" b="26245"/>
          <a:stretch/>
        </p:blipFill>
        <p:spPr>
          <a:xfrm>
            <a:off x="153386" y="147089"/>
            <a:ext cx="8837225" cy="5624623"/>
          </a:xfrm>
          <a:prstGeom prst="rect">
            <a:avLst/>
          </a:prstGeom>
        </p:spPr>
      </p:pic>
      <p:sp>
        <p:nvSpPr>
          <p:cNvPr id="7" name="Prostokąt 6"/>
          <p:cNvSpPr/>
          <p:nvPr userDrawn="1"/>
        </p:nvSpPr>
        <p:spPr>
          <a:xfrm>
            <a:off x="2700866" y="147090"/>
            <a:ext cx="3725328" cy="486362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Tytuł 10"/>
          <p:cNvSpPr>
            <a:spLocks noGrp="1"/>
          </p:cNvSpPr>
          <p:nvPr>
            <p:ph type="title"/>
          </p:nvPr>
        </p:nvSpPr>
        <p:spPr>
          <a:xfrm>
            <a:off x="2700866" y="2146328"/>
            <a:ext cx="3725328" cy="1319428"/>
          </a:xfrm>
          <a:prstGeom prst="rect">
            <a:avLst/>
          </a:prstGeom>
        </p:spPr>
        <p:txBody>
          <a:bodyPr lIns="360000" rIns="360000"/>
          <a:lstStyle>
            <a:lvl1pPr algn="ctr">
              <a:defRPr sz="2400">
                <a:solidFill>
                  <a:srgbClr val="4F6272"/>
                </a:solidFill>
                <a:latin typeface="Fira Sans" panose="020B0503050000020004" pitchFamily="34" charset="0"/>
                <a:ea typeface="Fira Sans" panose="020B0503050000020004" pitchFamily="34" charset="0"/>
              </a:defRPr>
            </a:lvl1pPr>
          </a:lstStyle>
          <a:p>
            <a:r>
              <a:rPr lang="pl-PL" smtClean="0"/>
              <a:t>Kliknij, aby edytować styl</a:t>
            </a:r>
            <a:endParaRPr lang="pl-PL" dirty="0"/>
          </a:p>
        </p:txBody>
      </p:sp>
      <p:sp>
        <p:nvSpPr>
          <p:cNvPr id="5" name="Symbol zastępczy tekstu 4"/>
          <p:cNvSpPr>
            <a:spLocks noGrp="1"/>
          </p:cNvSpPr>
          <p:nvPr>
            <p:ph type="body" sz="quarter" idx="11" hasCustomPrompt="1"/>
          </p:nvPr>
        </p:nvSpPr>
        <p:spPr>
          <a:xfrm>
            <a:off x="2700866" y="4493576"/>
            <a:ext cx="3725328" cy="357066"/>
          </a:xfrm>
          <a:prstGeom prst="rect">
            <a:avLst/>
          </a:prstGeom>
        </p:spPr>
        <p:txBody>
          <a:bodyPr/>
          <a:lstStyle>
            <a:lvl1pPr marL="0" indent="0" algn="ctr">
              <a:buNone/>
              <a:defRPr sz="1400">
                <a:solidFill>
                  <a:srgbClr val="4F6272"/>
                </a:solidFill>
                <a:latin typeface="Fira Sans Light" panose="020B0403050000020004" pitchFamily="34" charset="0"/>
                <a:ea typeface="Fira Sans Light" panose="020B0403050000020004" pitchFamily="34" charset="0"/>
              </a:defRPr>
            </a:lvl1pPr>
          </a:lstStyle>
          <a:p>
            <a:pPr lvl="0"/>
            <a:r>
              <a:rPr lang="pl-PL" dirty="0" smtClean="0"/>
              <a:t>Łódź, 30 sierpnia 2016 roku</a:t>
            </a:r>
            <a:endParaRPr lang="pl-PL" dirty="0"/>
          </a:p>
        </p:txBody>
      </p:sp>
      <p:pic>
        <p:nvPicPr>
          <p:cNvPr id="8" name="Obraz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700866" y="5326056"/>
            <a:ext cx="3725328" cy="895558"/>
          </a:xfrm>
          <a:prstGeom prst="rect">
            <a:avLst/>
          </a:prstGeom>
        </p:spPr>
      </p:pic>
      <p:pic>
        <p:nvPicPr>
          <p:cNvPr id="9" name="Obraz 8"/>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972606" y="5644168"/>
            <a:ext cx="3181849" cy="262106"/>
          </a:xfrm>
          <a:prstGeom prst="rect">
            <a:avLst/>
          </a:prstGeom>
        </p:spPr>
      </p:pic>
      <p:pic>
        <p:nvPicPr>
          <p:cNvPr id="12" name="Obraz 11"/>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660287" y="429734"/>
            <a:ext cx="1806486" cy="1190353"/>
          </a:xfrm>
          <a:prstGeom prst="rect">
            <a:avLst/>
          </a:prstGeom>
        </p:spPr>
      </p:pic>
      <p:sp>
        <p:nvSpPr>
          <p:cNvPr id="13" name="Symbol zastępczy tekstu 4"/>
          <p:cNvSpPr>
            <a:spLocks noGrp="1"/>
          </p:cNvSpPr>
          <p:nvPr>
            <p:ph type="body" sz="quarter" idx="12" hasCustomPrompt="1"/>
          </p:nvPr>
        </p:nvSpPr>
        <p:spPr>
          <a:xfrm>
            <a:off x="2700866" y="4099296"/>
            <a:ext cx="3725328" cy="357066"/>
          </a:xfrm>
          <a:prstGeom prst="rect">
            <a:avLst/>
          </a:prstGeom>
        </p:spPr>
        <p:txBody>
          <a:bodyPr/>
          <a:lstStyle>
            <a:lvl1pPr marL="0" indent="0" algn="ctr">
              <a:buNone/>
              <a:defRPr sz="1600">
                <a:solidFill>
                  <a:srgbClr val="4F6272"/>
                </a:solidFill>
                <a:latin typeface="Fira Sans" panose="020B0503050000020004" pitchFamily="34" charset="0"/>
                <a:ea typeface="Fira Sans" panose="020B0503050000020004" pitchFamily="34" charset="0"/>
              </a:defRPr>
            </a:lvl1pPr>
          </a:lstStyle>
          <a:p>
            <a:pPr lvl="0"/>
            <a:r>
              <a:rPr lang="pl-PL" dirty="0" smtClean="0"/>
              <a:t>Jan Kowalski</a:t>
            </a:r>
            <a:endParaRPr lang="pl-PL" dirty="0"/>
          </a:p>
        </p:txBody>
      </p:sp>
    </p:spTree>
    <p:extLst>
      <p:ext uri="{BB962C8B-B14F-4D97-AF65-F5344CB8AC3E}">
        <p14:creationId xmlns:p14="http://schemas.microsoft.com/office/powerpoint/2010/main" xmlns="" val="6807247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664157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Układ niestandardowy">
    <p:spTree>
      <p:nvGrpSpPr>
        <p:cNvPr id="1" name=""/>
        <p:cNvGrpSpPr/>
        <p:nvPr/>
      </p:nvGrpSpPr>
      <p:grpSpPr>
        <a:xfrm>
          <a:off x="0" y="0"/>
          <a:ext cx="0" cy="0"/>
          <a:chOff x="0" y="0"/>
          <a:chExt cx="0" cy="0"/>
        </a:xfrm>
      </p:grpSpPr>
      <p:pic>
        <p:nvPicPr>
          <p:cNvPr id="4" name="Obraz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2" name="Symbol zastępczy tekstu 8"/>
          <p:cNvSpPr>
            <a:spLocks noGrp="1"/>
          </p:cNvSpPr>
          <p:nvPr>
            <p:ph type="body" sz="quarter" idx="10" hasCustomPrompt="1"/>
          </p:nvPr>
        </p:nvSpPr>
        <p:spPr>
          <a:xfrm>
            <a:off x="2748756" y="511252"/>
            <a:ext cx="3646488" cy="3092450"/>
          </a:xfrm>
          <a:prstGeom prst="rect">
            <a:avLst/>
          </a:prstGeom>
        </p:spPr>
        <p:txBody>
          <a:bodyPr anchor="b"/>
          <a:lstStyle>
            <a:lvl1pPr marL="0" indent="0" algn="ctr">
              <a:buNone/>
              <a:defRPr sz="30000">
                <a:solidFill>
                  <a:srgbClr val="FDE461"/>
                </a:solidFill>
                <a:latin typeface="Calendas Plus" panose="02000503000000020003" pitchFamily="50" charset="0"/>
              </a:defRPr>
            </a:lvl1pPr>
          </a:lstStyle>
          <a:p>
            <a:pPr lvl="0"/>
            <a:r>
              <a:rPr lang="pl-PL" dirty="0" smtClean="0"/>
              <a:t>1</a:t>
            </a:r>
            <a:endParaRPr lang="pl-PL" dirty="0"/>
          </a:p>
        </p:txBody>
      </p:sp>
      <p:sp>
        <p:nvSpPr>
          <p:cNvPr id="13" name="Tytuł 10"/>
          <p:cNvSpPr>
            <a:spLocks noGrp="1"/>
          </p:cNvSpPr>
          <p:nvPr>
            <p:ph type="title"/>
          </p:nvPr>
        </p:nvSpPr>
        <p:spPr>
          <a:xfrm>
            <a:off x="628650" y="2059946"/>
            <a:ext cx="7886700" cy="1515633"/>
          </a:xfrm>
          <a:prstGeom prst="rect">
            <a:avLst/>
          </a:prstGeom>
        </p:spPr>
        <p:txBody>
          <a:bodyPr anchor="b"/>
          <a:lstStyle>
            <a:lvl1pPr algn="ctr">
              <a:defRPr>
                <a:solidFill>
                  <a:srgbClr val="52615D"/>
                </a:solidFill>
                <a:latin typeface="Fira Sans" panose="020B0503050000020004" pitchFamily="34" charset="0"/>
                <a:ea typeface="Fira Sans" panose="020B0503050000020004" pitchFamily="34" charset="0"/>
              </a:defRPr>
            </a:lvl1pPr>
          </a:lstStyle>
          <a:p>
            <a:r>
              <a:rPr lang="pl-PL" smtClean="0"/>
              <a:t>Kliknij, aby edytować styl</a:t>
            </a:r>
            <a:endParaRPr lang="pl-PL" dirty="0"/>
          </a:p>
        </p:txBody>
      </p:sp>
      <p:pic>
        <p:nvPicPr>
          <p:cNvPr id="6" name="Obraz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4570958"/>
            <a:ext cx="9144000" cy="2301103"/>
          </a:xfrm>
          <a:prstGeom prst="rect">
            <a:avLst/>
          </a:prstGeom>
        </p:spPr>
      </p:pic>
    </p:spTree>
    <p:extLst>
      <p:ext uri="{BB962C8B-B14F-4D97-AF65-F5344CB8AC3E}">
        <p14:creationId xmlns:p14="http://schemas.microsoft.com/office/powerpoint/2010/main" xmlns="" val="22706410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Obraz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943185" y="1661879"/>
            <a:ext cx="1072807" cy="841306"/>
          </a:xfrm>
          <a:prstGeom prst="rect">
            <a:avLst/>
          </a:prstGeom>
        </p:spPr>
      </p:pic>
      <p:sp>
        <p:nvSpPr>
          <p:cNvPr id="10" name="Symbol zastępczy tekstu 9"/>
          <p:cNvSpPr>
            <a:spLocks noGrp="1"/>
          </p:cNvSpPr>
          <p:nvPr>
            <p:ph type="body" sz="quarter" idx="12" hasCustomPrompt="1"/>
          </p:nvPr>
        </p:nvSpPr>
        <p:spPr>
          <a:xfrm>
            <a:off x="2298357" y="2196925"/>
            <a:ext cx="4547286" cy="2165845"/>
          </a:xfrm>
          <a:prstGeom prst="rect">
            <a:avLst/>
          </a:prstGeom>
        </p:spPr>
        <p:txBody>
          <a:bodyPr/>
          <a:lstStyle>
            <a:lvl1pPr marL="0" indent="540000">
              <a:buNone/>
              <a:defRPr sz="1800" i="1" baseline="0">
                <a:solidFill>
                  <a:srgbClr val="4F6272"/>
                </a:solidFill>
                <a:latin typeface="Fira Sans" panose="020B0503050000020004" pitchFamily="34" charset="0"/>
                <a:ea typeface="Fira Sans" panose="020B0503050000020004" pitchFamily="34" charset="0"/>
              </a:defRPr>
            </a:lvl1pPr>
          </a:lstStyle>
          <a:p>
            <a:pPr lvl="0"/>
            <a:r>
              <a:rPr lang="pl-PL" dirty="0" err="1" smtClean="0"/>
              <a:t>Eaque</a:t>
            </a:r>
            <a:r>
              <a:rPr lang="pl-PL" dirty="0" smtClean="0"/>
              <a:t> </a:t>
            </a:r>
            <a:r>
              <a:rPr lang="pl-PL" dirty="0" err="1" smtClean="0"/>
              <a:t>ipsa</a:t>
            </a:r>
            <a:r>
              <a:rPr lang="pl-PL" dirty="0" smtClean="0"/>
              <a:t> </a:t>
            </a:r>
            <a:r>
              <a:rPr lang="pl-PL" dirty="0" err="1" smtClean="0"/>
              <a:t>quae</a:t>
            </a:r>
            <a:r>
              <a:rPr lang="pl-PL" dirty="0" smtClean="0"/>
              <a:t> ab illo </a:t>
            </a:r>
            <a:r>
              <a:rPr lang="pl-PL" dirty="0" err="1" smtClean="0"/>
              <a:t>inventore</a:t>
            </a:r>
            <a:r>
              <a:rPr lang="pl-PL" dirty="0" smtClean="0"/>
              <a:t> </a:t>
            </a:r>
            <a:r>
              <a:rPr lang="pl-PL" dirty="0" err="1" smtClean="0"/>
              <a:t>veritatis</a:t>
            </a:r>
            <a:r>
              <a:rPr lang="pl-PL" dirty="0" smtClean="0"/>
              <a:t> et quasi </a:t>
            </a:r>
            <a:r>
              <a:rPr lang="pl-PL" dirty="0" err="1" smtClean="0"/>
              <a:t>architecto</a:t>
            </a:r>
            <a:r>
              <a:rPr lang="pl-PL" dirty="0" smtClean="0"/>
              <a:t> </a:t>
            </a:r>
            <a:r>
              <a:rPr lang="pl-PL" dirty="0" err="1" smtClean="0"/>
              <a:t>beatae</a:t>
            </a:r>
            <a:r>
              <a:rPr lang="pl-PL" dirty="0" smtClean="0"/>
              <a:t> vitae dicta </a:t>
            </a:r>
            <a:r>
              <a:rPr lang="pl-PL" dirty="0" err="1" smtClean="0"/>
              <a:t>sunt</a:t>
            </a:r>
            <a:r>
              <a:rPr lang="pl-PL" dirty="0" smtClean="0"/>
              <a:t> </a:t>
            </a:r>
            <a:r>
              <a:rPr lang="pl-PL" dirty="0" err="1" smtClean="0"/>
              <a:t>explicabo</a:t>
            </a:r>
            <a:r>
              <a:rPr lang="pl-PL" dirty="0" smtClean="0"/>
              <a:t>.</a:t>
            </a:r>
          </a:p>
          <a:p>
            <a:pPr lvl="0"/>
            <a:r>
              <a:rPr lang="pl-PL" dirty="0" err="1" smtClean="0"/>
              <a:t>Nemo</a:t>
            </a:r>
            <a:r>
              <a:rPr lang="pl-PL" dirty="0" smtClean="0"/>
              <a:t> </a:t>
            </a:r>
            <a:r>
              <a:rPr lang="pl-PL" dirty="0" err="1" smtClean="0"/>
              <a:t>enim</a:t>
            </a:r>
            <a:r>
              <a:rPr lang="pl-PL" dirty="0" smtClean="0"/>
              <a:t> </a:t>
            </a:r>
            <a:r>
              <a:rPr lang="pl-PL" dirty="0" err="1" smtClean="0"/>
              <a:t>ipsam</a:t>
            </a:r>
            <a:r>
              <a:rPr lang="pl-PL" dirty="0" smtClean="0"/>
              <a:t> </a:t>
            </a:r>
            <a:r>
              <a:rPr lang="pl-PL" dirty="0" err="1" smtClean="0"/>
              <a:t>voluptatem</a:t>
            </a:r>
            <a:r>
              <a:rPr lang="pl-PL" dirty="0" smtClean="0"/>
              <a:t> </a:t>
            </a:r>
            <a:r>
              <a:rPr lang="pl-PL" dirty="0" err="1" smtClean="0"/>
              <a:t>quia</a:t>
            </a:r>
            <a:r>
              <a:rPr lang="pl-PL" dirty="0" smtClean="0"/>
              <a:t> </a:t>
            </a:r>
            <a:r>
              <a:rPr lang="pl-PL" dirty="0" err="1" smtClean="0"/>
              <a:t>voluptas</a:t>
            </a:r>
            <a:r>
              <a:rPr lang="pl-PL" dirty="0" smtClean="0"/>
              <a:t> sit </a:t>
            </a:r>
            <a:r>
              <a:rPr lang="pl-PL" dirty="0" err="1" smtClean="0"/>
              <a:t>aspernatur</a:t>
            </a:r>
            <a:r>
              <a:rPr lang="pl-PL" dirty="0" smtClean="0"/>
              <a:t> aut </a:t>
            </a:r>
            <a:r>
              <a:rPr lang="pl-PL" dirty="0" err="1" smtClean="0"/>
              <a:t>odit</a:t>
            </a:r>
            <a:r>
              <a:rPr lang="pl-PL" dirty="0" smtClean="0"/>
              <a:t> aut </a:t>
            </a:r>
            <a:r>
              <a:rPr lang="pl-PL" dirty="0" err="1" smtClean="0"/>
              <a:t>fugit</a:t>
            </a:r>
            <a:r>
              <a:rPr lang="pl-PL" dirty="0" smtClean="0"/>
              <a:t>, </a:t>
            </a:r>
            <a:r>
              <a:rPr lang="pl-PL" dirty="0" err="1" smtClean="0"/>
              <a:t>sed</a:t>
            </a:r>
            <a:r>
              <a:rPr lang="pl-PL" dirty="0" smtClean="0"/>
              <a:t> </a:t>
            </a:r>
            <a:r>
              <a:rPr lang="pl-PL" dirty="0" err="1" smtClean="0"/>
              <a:t>quia</a:t>
            </a:r>
            <a:r>
              <a:rPr lang="pl-PL" dirty="0" smtClean="0"/>
              <a:t> </a:t>
            </a:r>
            <a:r>
              <a:rPr lang="pl-PL" dirty="0" err="1" smtClean="0"/>
              <a:t>consequuntur</a:t>
            </a:r>
            <a:r>
              <a:rPr lang="pl-PL" dirty="0" smtClean="0"/>
              <a:t> </a:t>
            </a:r>
            <a:r>
              <a:rPr lang="pl-PL" dirty="0" err="1" smtClean="0"/>
              <a:t>magni</a:t>
            </a:r>
            <a:r>
              <a:rPr lang="pl-PL" dirty="0" smtClean="0"/>
              <a:t> </a:t>
            </a:r>
            <a:r>
              <a:rPr lang="pl-PL" dirty="0" err="1" smtClean="0"/>
              <a:t>dolores</a:t>
            </a:r>
            <a:r>
              <a:rPr lang="pl-PL" dirty="0" smtClean="0"/>
              <a:t> </a:t>
            </a:r>
            <a:r>
              <a:rPr lang="pl-PL" dirty="0" err="1" smtClean="0"/>
              <a:t>eos</a:t>
            </a:r>
            <a:r>
              <a:rPr lang="pl-PL" dirty="0" smtClean="0"/>
              <a:t> qui </a:t>
            </a:r>
            <a:r>
              <a:rPr lang="pl-PL" dirty="0" err="1" smtClean="0"/>
              <a:t>ratione</a:t>
            </a:r>
            <a:r>
              <a:rPr lang="pl-PL" dirty="0" smtClean="0"/>
              <a:t>.</a:t>
            </a:r>
          </a:p>
        </p:txBody>
      </p:sp>
      <p:sp>
        <p:nvSpPr>
          <p:cNvPr id="14" name="Symbol zastępczy tekstu 13"/>
          <p:cNvSpPr>
            <a:spLocks noGrp="1"/>
          </p:cNvSpPr>
          <p:nvPr>
            <p:ph type="body" sz="quarter" idx="13"/>
          </p:nvPr>
        </p:nvSpPr>
        <p:spPr>
          <a:xfrm>
            <a:off x="3822700" y="4580415"/>
            <a:ext cx="3022943" cy="403225"/>
          </a:xfrm>
          <a:prstGeom prst="rect">
            <a:avLst/>
          </a:prstGeom>
        </p:spPr>
        <p:txBody>
          <a:bodyPr/>
          <a:lstStyle>
            <a:lvl1pPr marL="0" indent="0" algn="r">
              <a:buNone/>
              <a:defRPr sz="1400">
                <a:solidFill>
                  <a:srgbClr val="4F6272"/>
                </a:solidFill>
                <a:latin typeface="Fira Sans" panose="020B0503050000020004" pitchFamily="34" charset="0"/>
                <a:ea typeface="Fira Sans" panose="020B0503050000020004" pitchFamily="34" charset="0"/>
              </a:defRPr>
            </a:lvl1pPr>
          </a:lstStyle>
          <a:p>
            <a:pPr lvl="0"/>
            <a:r>
              <a:rPr lang="pl-PL" smtClean="0"/>
              <a:t>Kliknij, aby edytować style wzorca tekstu</a:t>
            </a:r>
          </a:p>
        </p:txBody>
      </p:sp>
    </p:spTree>
    <p:extLst>
      <p:ext uri="{BB962C8B-B14F-4D97-AF65-F5344CB8AC3E}">
        <p14:creationId xmlns:p14="http://schemas.microsoft.com/office/powerpoint/2010/main" xmlns="" val="15751465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prstClr val="white"/>
              </a:solidFill>
            </a:endParaRPr>
          </a:p>
        </p:txBody>
      </p:sp>
      <p:sp>
        <p:nvSpPr>
          <p:cNvPr id="2" name="Tytuł 1"/>
          <p:cNvSpPr>
            <a:spLocks noGrp="1"/>
          </p:cNvSpPr>
          <p:nvPr>
            <p:ph type="title"/>
          </p:nvPr>
        </p:nvSpPr>
        <p:spPr>
          <a:xfrm>
            <a:off x="329514" y="354853"/>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2"/>
            <a:ext cx="2057400" cy="365125"/>
          </a:xfrm>
          <a:prstGeom prst="rect">
            <a:avLst/>
          </a:prstGeom>
        </p:spPr>
        <p:txBody>
          <a:bodyPr/>
          <a:lstStyle/>
          <a:p>
            <a:fld id="{32A19826-F001-48BC-B033-F7B6307FFF6C}" type="datetime1">
              <a:rPr lang="pl-PL" smtClean="0">
                <a:solidFill>
                  <a:prstClr val="black">
                    <a:tint val="75000"/>
                  </a:prstClr>
                </a:solidFill>
              </a:rPr>
              <a:pPr/>
              <a:t>2016-11-10</a:t>
            </a:fld>
            <a:endParaRPr lang="pl-PL">
              <a:solidFill>
                <a:prstClr val="black">
                  <a:tint val="75000"/>
                </a:prstClr>
              </a:solidFill>
            </a:endParaRPr>
          </a:p>
        </p:txBody>
      </p:sp>
      <p:sp>
        <p:nvSpPr>
          <p:cNvPr id="4" name="Symbol zastępczy stopki 3"/>
          <p:cNvSpPr>
            <a:spLocks noGrp="1"/>
          </p:cNvSpPr>
          <p:nvPr>
            <p:ph type="ftr" sz="quarter" idx="11"/>
          </p:nvPr>
        </p:nvSpPr>
        <p:spPr>
          <a:xfrm>
            <a:off x="3028950" y="6356352"/>
            <a:ext cx="3086100" cy="365125"/>
          </a:xfrm>
          <a:prstGeom prst="rect">
            <a:avLst/>
          </a:prstGeom>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1" y="560390"/>
            <a:ext cx="3262313" cy="238125"/>
          </a:xfrm>
        </p:spPr>
        <p:txBody>
          <a:bodyPr>
            <a:noAutofit/>
          </a:bodyPr>
          <a:lstStyle>
            <a:lvl1pPr marL="0" indent="0" algn="r">
              <a:buNone/>
              <a:defRPr sz="788">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445438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372154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340534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199050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21603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9749883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3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3386" y="147090"/>
            <a:ext cx="8837225" cy="5624623"/>
          </a:xfrm>
          <a:prstGeom prst="rect">
            <a:avLst/>
          </a:prstGeom>
        </p:spPr>
      </p:pic>
      <p:pic>
        <p:nvPicPr>
          <p:cNvPr id="4" name="Obraz 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4602"/>
          <a:stretch/>
        </p:blipFill>
        <p:spPr>
          <a:xfrm>
            <a:off x="144917" y="147090"/>
            <a:ext cx="8837225" cy="5605124"/>
          </a:xfrm>
          <a:prstGeom prst="rect">
            <a:avLst/>
          </a:prstGeom>
        </p:spPr>
      </p:pic>
      <p:sp>
        <p:nvSpPr>
          <p:cNvPr id="7" name="Prostokąt 6"/>
          <p:cNvSpPr/>
          <p:nvPr userDrawn="1"/>
        </p:nvSpPr>
        <p:spPr>
          <a:xfrm>
            <a:off x="2700866" y="147090"/>
            <a:ext cx="3725328" cy="486362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Tytuł 10"/>
          <p:cNvSpPr>
            <a:spLocks noGrp="1"/>
          </p:cNvSpPr>
          <p:nvPr>
            <p:ph type="title" hasCustomPrompt="1"/>
          </p:nvPr>
        </p:nvSpPr>
        <p:spPr>
          <a:xfrm>
            <a:off x="2700866" y="2146328"/>
            <a:ext cx="3725328" cy="581221"/>
          </a:xfrm>
          <a:prstGeom prst="rect">
            <a:avLst/>
          </a:prstGeom>
        </p:spPr>
        <p:txBody>
          <a:bodyPr lIns="360000" rIns="360000"/>
          <a:lstStyle>
            <a:lvl1pPr algn="ctr">
              <a:defRPr sz="2400">
                <a:solidFill>
                  <a:srgbClr val="4F6272"/>
                </a:solidFill>
                <a:latin typeface="Fira Sans" panose="020B0503050000020004" pitchFamily="34" charset="0"/>
                <a:ea typeface="Fira Sans" panose="020B0503050000020004" pitchFamily="34" charset="0"/>
              </a:defRPr>
            </a:lvl1pPr>
          </a:lstStyle>
          <a:p>
            <a:r>
              <a:rPr lang="pl-PL" dirty="0" smtClean="0"/>
              <a:t>Dziękujemy za uwagę!</a:t>
            </a:r>
            <a:endParaRPr lang="pl-PL" dirty="0"/>
          </a:p>
        </p:txBody>
      </p:sp>
      <p:pic>
        <p:nvPicPr>
          <p:cNvPr id="8" name="Obraz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700866" y="5326056"/>
            <a:ext cx="3725328" cy="895558"/>
          </a:xfrm>
          <a:prstGeom prst="rect">
            <a:avLst/>
          </a:prstGeom>
        </p:spPr>
      </p:pic>
      <p:pic>
        <p:nvPicPr>
          <p:cNvPr id="9" name="Obraz 8"/>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972606" y="5644168"/>
            <a:ext cx="3181849" cy="262106"/>
          </a:xfrm>
          <a:prstGeom prst="rect">
            <a:avLst/>
          </a:prstGeom>
        </p:spPr>
      </p:pic>
      <p:pic>
        <p:nvPicPr>
          <p:cNvPr id="12" name="Obraz 11"/>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660287" y="429734"/>
            <a:ext cx="1806486" cy="1190353"/>
          </a:xfrm>
          <a:prstGeom prst="rect">
            <a:avLst/>
          </a:prstGeom>
        </p:spPr>
      </p:pic>
      <p:sp>
        <p:nvSpPr>
          <p:cNvPr id="15" name="Symbol zastępczy tekstu 4"/>
          <p:cNvSpPr>
            <a:spLocks noGrp="1"/>
          </p:cNvSpPr>
          <p:nvPr>
            <p:ph type="body" sz="quarter" idx="13" hasCustomPrompt="1"/>
          </p:nvPr>
        </p:nvSpPr>
        <p:spPr>
          <a:xfrm>
            <a:off x="2700866" y="3478913"/>
            <a:ext cx="3725328" cy="815201"/>
          </a:xfrm>
          <a:prstGeom prst="rect">
            <a:avLst/>
          </a:prstGeom>
        </p:spPr>
        <p:txBody>
          <a:bodyPr/>
          <a:lstStyle>
            <a:lvl1pPr marL="0" indent="0" algn="ctr">
              <a:buNone/>
              <a:defRPr sz="1200" b="0">
                <a:solidFill>
                  <a:srgbClr val="4F6272"/>
                </a:solidFill>
                <a:latin typeface="Fira Sans Light" panose="020B0403050000020004" pitchFamily="34" charset="0"/>
                <a:ea typeface="Fira Sans Light" panose="020B0403050000020004" pitchFamily="34" charset="0"/>
              </a:defRPr>
            </a:lvl1pPr>
          </a:lstStyle>
          <a:p>
            <a:pPr lvl="0"/>
            <a:r>
              <a:rPr lang="pl-PL" dirty="0" smtClean="0"/>
              <a:t>Kancelaria Prawno-Podatkowa</a:t>
            </a:r>
          </a:p>
          <a:p>
            <a:pPr lvl="0"/>
            <a:r>
              <a:rPr lang="pl-PL" dirty="0" smtClean="0"/>
              <a:t>ul. Tylna 4c lok. 1</a:t>
            </a:r>
          </a:p>
          <a:p>
            <a:pPr lvl="0"/>
            <a:r>
              <a:rPr lang="pl-PL" dirty="0" smtClean="0"/>
              <a:t>90-348 Łódź</a:t>
            </a:r>
            <a:endParaRPr lang="pl-PL" dirty="0"/>
          </a:p>
        </p:txBody>
      </p:sp>
      <p:sp>
        <p:nvSpPr>
          <p:cNvPr id="16" name="Symbol zastępczy tekstu 4"/>
          <p:cNvSpPr>
            <a:spLocks noGrp="1"/>
          </p:cNvSpPr>
          <p:nvPr>
            <p:ph type="body" sz="quarter" idx="14" hasCustomPrompt="1"/>
          </p:nvPr>
        </p:nvSpPr>
        <p:spPr>
          <a:xfrm>
            <a:off x="2700866" y="2738182"/>
            <a:ext cx="3725328" cy="315427"/>
          </a:xfrm>
          <a:prstGeom prst="rect">
            <a:avLst/>
          </a:prstGeom>
        </p:spPr>
        <p:txBody>
          <a:bodyPr/>
          <a:lstStyle>
            <a:lvl1pPr marL="0" indent="0" algn="ctr">
              <a:buNone/>
              <a:defRPr sz="1200" b="1">
                <a:solidFill>
                  <a:srgbClr val="4F6272"/>
                </a:solidFill>
                <a:latin typeface="Fira Sans Light" panose="020B0403050000020004" pitchFamily="34" charset="0"/>
                <a:ea typeface="Fira Sans Light" panose="020B0403050000020004" pitchFamily="34" charset="0"/>
              </a:defRPr>
            </a:lvl1pPr>
          </a:lstStyle>
          <a:p>
            <a:pPr lvl="0"/>
            <a:r>
              <a:rPr lang="pl-PL" dirty="0" smtClean="0"/>
              <a:t>Mariański </a:t>
            </a:r>
            <a:r>
              <a:rPr lang="pl-PL" dirty="0" err="1" smtClean="0"/>
              <a:t>Group</a:t>
            </a:r>
            <a:endParaRPr lang="pl-PL" dirty="0" smtClean="0"/>
          </a:p>
        </p:txBody>
      </p:sp>
      <p:sp>
        <p:nvSpPr>
          <p:cNvPr id="17" name="Symbol zastępczy tekstu 4"/>
          <p:cNvSpPr>
            <a:spLocks noGrp="1"/>
          </p:cNvSpPr>
          <p:nvPr>
            <p:ph type="body" sz="quarter" idx="15" hasCustomPrompt="1"/>
          </p:nvPr>
        </p:nvSpPr>
        <p:spPr>
          <a:xfrm>
            <a:off x="2700866" y="4451756"/>
            <a:ext cx="3725328" cy="554805"/>
          </a:xfrm>
          <a:prstGeom prst="rect">
            <a:avLst/>
          </a:prstGeom>
        </p:spPr>
        <p:txBody>
          <a:bodyPr/>
          <a:lstStyle>
            <a:lvl1pPr marL="0" indent="0" algn="ctr">
              <a:buNone/>
              <a:defRPr sz="1200" b="0">
                <a:solidFill>
                  <a:srgbClr val="4F6272"/>
                </a:solidFill>
                <a:latin typeface="Fira Sans Light" panose="020B0403050000020004" pitchFamily="34" charset="0"/>
                <a:ea typeface="Fira Sans Light" panose="020B0403050000020004" pitchFamily="34" charset="0"/>
              </a:defRPr>
            </a:lvl1pPr>
          </a:lstStyle>
          <a:p>
            <a:pPr lvl="0"/>
            <a:r>
              <a:rPr lang="pl-PL" dirty="0" smtClean="0"/>
              <a:t>kancelaria@marianskigroup.pl</a:t>
            </a:r>
          </a:p>
          <a:p>
            <a:pPr lvl="0"/>
            <a:r>
              <a:rPr lang="pl-PL" dirty="0" smtClean="0"/>
              <a:t>www.marianskigroup.pl</a:t>
            </a:r>
            <a:endParaRPr lang="pl-PL" dirty="0"/>
          </a:p>
        </p:txBody>
      </p:sp>
    </p:spTree>
    <p:extLst>
      <p:ext uri="{BB962C8B-B14F-4D97-AF65-F5344CB8AC3E}">
        <p14:creationId xmlns:p14="http://schemas.microsoft.com/office/powerpoint/2010/main" xmlns="" val="625528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3386" y="147090"/>
            <a:ext cx="8837225" cy="5624623"/>
          </a:xfrm>
          <a:prstGeom prst="rect">
            <a:avLst/>
          </a:prstGeom>
        </p:spPr>
      </p:pic>
      <p:pic>
        <p:nvPicPr>
          <p:cNvPr id="14" name="Obraz 1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4602"/>
          <a:stretch/>
        </p:blipFill>
        <p:spPr>
          <a:xfrm>
            <a:off x="144917" y="147090"/>
            <a:ext cx="8837225" cy="5605124"/>
          </a:xfrm>
          <a:prstGeom prst="rect">
            <a:avLst/>
          </a:prstGeom>
        </p:spPr>
      </p:pic>
      <p:sp>
        <p:nvSpPr>
          <p:cNvPr id="7" name="Prostokąt 6"/>
          <p:cNvSpPr/>
          <p:nvPr userDrawn="1"/>
        </p:nvSpPr>
        <p:spPr>
          <a:xfrm>
            <a:off x="2700866" y="147090"/>
            <a:ext cx="3725328" cy="486362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Tytuł 10"/>
          <p:cNvSpPr>
            <a:spLocks noGrp="1"/>
          </p:cNvSpPr>
          <p:nvPr>
            <p:ph type="title"/>
          </p:nvPr>
        </p:nvSpPr>
        <p:spPr>
          <a:xfrm>
            <a:off x="2700866" y="2146328"/>
            <a:ext cx="3725328" cy="1319428"/>
          </a:xfrm>
          <a:prstGeom prst="rect">
            <a:avLst/>
          </a:prstGeom>
        </p:spPr>
        <p:txBody>
          <a:bodyPr lIns="360000" rIns="360000"/>
          <a:lstStyle>
            <a:lvl1pPr algn="ctr">
              <a:defRPr sz="2400">
                <a:solidFill>
                  <a:srgbClr val="4F6272"/>
                </a:solidFill>
                <a:latin typeface="Fira Sans" panose="020B0503050000020004" pitchFamily="34" charset="0"/>
                <a:ea typeface="Fira Sans" panose="020B0503050000020004" pitchFamily="34" charset="0"/>
              </a:defRPr>
            </a:lvl1pPr>
          </a:lstStyle>
          <a:p>
            <a:r>
              <a:rPr lang="pl-PL" smtClean="0"/>
              <a:t>Kliknij, aby edytować styl</a:t>
            </a:r>
            <a:endParaRPr lang="pl-PL" dirty="0"/>
          </a:p>
        </p:txBody>
      </p:sp>
      <p:sp>
        <p:nvSpPr>
          <p:cNvPr id="5" name="Symbol zastępczy tekstu 4"/>
          <p:cNvSpPr>
            <a:spLocks noGrp="1"/>
          </p:cNvSpPr>
          <p:nvPr>
            <p:ph type="body" sz="quarter" idx="11" hasCustomPrompt="1"/>
          </p:nvPr>
        </p:nvSpPr>
        <p:spPr>
          <a:xfrm>
            <a:off x="2700866" y="4493576"/>
            <a:ext cx="3725328" cy="357066"/>
          </a:xfrm>
          <a:prstGeom prst="rect">
            <a:avLst/>
          </a:prstGeom>
        </p:spPr>
        <p:txBody>
          <a:bodyPr/>
          <a:lstStyle>
            <a:lvl1pPr marL="0" indent="0" algn="ctr">
              <a:buNone/>
              <a:defRPr sz="1400">
                <a:solidFill>
                  <a:srgbClr val="4F6272"/>
                </a:solidFill>
                <a:latin typeface="Fira Sans Light" panose="020B0403050000020004" pitchFamily="34" charset="0"/>
                <a:ea typeface="Fira Sans Light" panose="020B0403050000020004" pitchFamily="34" charset="0"/>
              </a:defRPr>
            </a:lvl1pPr>
          </a:lstStyle>
          <a:p>
            <a:pPr lvl="0"/>
            <a:r>
              <a:rPr lang="pl-PL" dirty="0" smtClean="0"/>
              <a:t>Łódź, 30 sierpnia 2016 roku</a:t>
            </a:r>
            <a:endParaRPr lang="pl-PL" dirty="0"/>
          </a:p>
        </p:txBody>
      </p:sp>
      <p:pic>
        <p:nvPicPr>
          <p:cNvPr id="8" name="Obraz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700866" y="5326056"/>
            <a:ext cx="3725328" cy="895558"/>
          </a:xfrm>
          <a:prstGeom prst="rect">
            <a:avLst/>
          </a:prstGeom>
        </p:spPr>
      </p:pic>
      <p:pic>
        <p:nvPicPr>
          <p:cNvPr id="9" name="Obraz 8"/>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972606" y="5644168"/>
            <a:ext cx="3181849" cy="262106"/>
          </a:xfrm>
          <a:prstGeom prst="rect">
            <a:avLst/>
          </a:prstGeom>
        </p:spPr>
      </p:pic>
      <p:pic>
        <p:nvPicPr>
          <p:cNvPr id="12" name="Obraz 11"/>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660287" y="429734"/>
            <a:ext cx="1806486" cy="1190353"/>
          </a:xfrm>
          <a:prstGeom prst="rect">
            <a:avLst/>
          </a:prstGeom>
        </p:spPr>
      </p:pic>
      <p:sp>
        <p:nvSpPr>
          <p:cNvPr id="13" name="Symbol zastępczy tekstu 4"/>
          <p:cNvSpPr>
            <a:spLocks noGrp="1"/>
          </p:cNvSpPr>
          <p:nvPr>
            <p:ph type="body" sz="quarter" idx="12" hasCustomPrompt="1"/>
          </p:nvPr>
        </p:nvSpPr>
        <p:spPr>
          <a:xfrm>
            <a:off x="2700866" y="4099296"/>
            <a:ext cx="3725328" cy="357066"/>
          </a:xfrm>
          <a:prstGeom prst="rect">
            <a:avLst/>
          </a:prstGeom>
        </p:spPr>
        <p:txBody>
          <a:bodyPr/>
          <a:lstStyle>
            <a:lvl1pPr marL="0" indent="0" algn="ctr">
              <a:buNone/>
              <a:defRPr sz="1600">
                <a:solidFill>
                  <a:srgbClr val="4F6272"/>
                </a:solidFill>
                <a:latin typeface="Fira Sans" panose="020B0503050000020004" pitchFamily="34" charset="0"/>
                <a:ea typeface="Fira Sans" panose="020B0503050000020004" pitchFamily="34" charset="0"/>
              </a:defRPr>
            </a:lvl1pPr>
          </a:lstStyle>
          <a:p>
            <a:pPr lvl="0"/>
            <a:r>
              <a:rPr lang="pl-PL" dirty="0" smtClean="0"/>
              <a:t>Jan Kowalski</a:t>
            </a:r>
            <a:endParaRPr lang="pl-PL" dirty="0"/>
          </a:p>
        </p:txBody>
      </p:sp>
    </p:spTree>
    <p:extLst>
      <p:ext uri="{BB962C8B-B14F-4D97-AF65-F5344CB8AC3E}">
        <p14:creationId xmlns:p14="http://schemas.microsoft.com/office/powerpoint/2010/main" xmlns="" val="337362993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3330142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Tylko tytuł">
    <p:spTree>
      <p:nvGrpSpPr>
        <p:cNvPr id="1" name=""/>
        <p:cNvGrpSpPr/>
        <p:nvPr/>
      </p:nvGrpSpPr>
      <p:grpSpPr>
        <a:xfrm>
          <a:off x="0" y="0"/>
          <a:ext cx="0" cy="0"/>
          <a:chOff x="0" y="0"/>
          <a:chExt cx="0" cy="0"/>
        </a:xfrm>
      </p:grpSpPr>
      <p:sp>
        <p:nvSpPr>
          <p:cNvPr id="7" name="Symbol zastępczy obrazu 6"/>
          <p:cNvSpPr>
            <a:spLocks noGrp="1"/>
          </p:cNvSpPr>
          <p:nvPr>
            <p:ph type="pic" sz="quarter" idx="13"/>
          </p:nvPr>
        </p:nvSpPr>
        <p:spPr>
          <a:xfrm>
            <a:off x="4563548" y="0"/>
            <a:ext cx="4579937" cy="6858000"/>
          </a:xfrm>
        </p:spPr>
        <p:txBody>
          <a:bodyPr/>
          <a:lstStyle/>
          <a:p>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pic>
        <p:nvPicPr>
          <p:cNvPr id="11" name="Obraz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15350" y="6304522"/>
            <a:ext cx="512022" cy="414494"/>
          </a:xfrm>
          <a:prstGeom prst="rect">
            <a:avLst/>
          </a:prstGeom>
        </p:spPr>
      </p:pic>
      <p:cxnSp>
        <p:nvCxnSpPr>
          <p:cNvPr id="12" name="Łącznik prosty 11"/>
          <p:cNvCxnSpPr/>
          <p:nvPr userDrawn="1"/>
        </p:nvCxnSpPr>
        <p:spPr>
          <a:xfrm>
            <a:off x="8398722" y="6304522"/>
            <a:ext cx="0" cy="414494"/>
          </a:xfrm>
          <a:prstGeom prst="line">
            <a:avLst/>
          </a:prstGeom>
          <a:ln w="19050">
            <a:solidFill>
              <a:srgbClr val="FCD91D"/>
            </a:solidFill>
          </a:ln>
        </p:spPr>
        <p:style>
          <a:lnRef idx="1">
            <a:schemeClr val="accent1"/>
          </a:lnRef>
          <a:fillRef idx="0">
            <a:schemeClr val="accent1"/>
          </a:fillRef>
          <a:effectRef idx="0">
            <a:schemeClr val="accent1"/>
          </a:effectRef>
          <a:fontRef idx="minor">
            <a:schemeClr val="tx1"/>
          </a:fontRef>
        </p:style>
      </p:cxn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2865031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5727673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7752829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4703201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Obraz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943185" y="1604036"/>
            <a:ext cx="1072807" cy="956993"/>
          </a:xfrm>
          <a:prstGeom prst="rect">
            <a:avLst/>
          </a:prstGeom>
        </p:spPr>
      </p:pic>
      <p:sp>
        <p:nvSpPr>
          <p:cNvPr id="10" name="Symbol zastępczy tekstu 9"/>
          <p:cNvSpPr>
            <a:spLocks noGrp="1"/>
          </p:cNvSpPr>
          <p:nvPr>
            <p:ph type="body" sz="quarter" idx="12" hasCustomPrompt="1"/>
          </p:nvPr>
        </p:nvSpPr>
        <p:spPr>
          <a:xfrm>
            <a:off x="2298357" y="2196925"/>
            <a:ext cx="4547286" cy="2165845"/>
          </a:xfrm>
          <a:prstGeom prst="rect">
            <a:avLst/>
          </a:prstGeom>
        </p:spPr>
        <p:txBody>
          <a:bodyPr/>
          <a:lstStyle>
            <a:lvl1pPr marL="0" indent="540000">
              <a:buNone/>
              <a:defRPr sz="1800" i="1" baseline="0">
                <a:solidFill>
                  <a:schemeClr val="bg1"/>
                </a:solidFill>
                <a:latin typeface="Fira Sans" panose="020B0503050000020004" pitchFamily="34" charset="0"/>
                <a:ea typeface="Fira Sans" panose="020B0503050000020004" pitchFamily="34" charset="0"/>
              </a:defRPr>
            </a:lvl1pPr>
          </a:lstStyle>
          <a:p>
            <a:pPr lvl="0"/>
            <a:r>
              <a:rPr lang="pl-PL" dirty="0" err="1" smtClean="0"/>
              <a:t>Eaque</a:t>
            </a:r>
            <a:r>
              <a:rPr lang="pl-PL" dirty="0" smtClean="0"/>
              <a:t> </a:t>
            </a:r>
            <a:r>
              <a:rPr lang="pl-PL" dirty="0" err="1" smtClean="0"/>
              <a:t>ipsa</a:t>
            </a:r>
            <a:r>
              <a:rPr lang="pl-PL" dirty="0" smtClean="0"/>
              <a:t> </a:t>
            </a:r>
            <a:r>
              <a:rPr lang="pl-PL" dirty="0" err="1" smtClean="0"/>
              <a:t>quae</a:t>
            </a:r>
            <a:r>
              <a:rPr lang="pl-PL" dirty="0" smtClean="0"/>
              <a:t> ab illo </a:t>
            </a:r>
            <a:r>
              <a:rPr lang="pl-PL" dirty="0" err="1" smtClean="0"/>
              <a:t>inventore</a:t>
            </a:r>
            <a:r>
              <a:rPr lang="pl-PL" dirty="0" smtClean="0"/>
              <a:t> </a:t>
            </a:r>
            <a:r>
              <a:rPr lang="pl-PL" dirty="0" err="1" smtClean="0"/>
              <a:t>veritatis</a:t>
            </a:r>
            <a:r>
              <a:rPr lang="pl-PL" dirty="0" smtClean="0"/>
              <a:t> et quasi </a:t>
            </a:r>
            <a:r>
              <a:rPr lang="pl-PL" dirty="0" err="1" smtClean="0"/>
              <a:t>architecto</a:t>
            </a:r>
            <a:r>
              <a:rPr lang="pl-PL" dirty="0" smtClean="0"/>
              <a:t> </a:t>
            </a:r>
            <a:r>
              <a:rPr lang="pl-PL" dirty="0" err="1" smtClean="0"/>
              <a:t>beatae</a:t>
            </a:r>
            <a:r>
              <a:rPr lang="pl-PL" dirty="0" smtClean="0"/>
              <a:t> vitae dicta </a:t>
            </a:r>
            <a:r>
              <a:rPr lang="pl-PL" dirty="0" err="1" smtClean="0"/>
              <a:t>sunt</a:t>
            </a:r>
            <a:r>
              <a:rPr lang="pl-PL" dirty="0" smtClean="0"/>
              <a:t> </a:t>
            </a:r>
            <a:r>
              <a:rPr lang="pl-PL" dirty="0" err="1" smtClean="0"/>
              <a:t>explicabo</a:t>
            </a:r>
            <a:r>
              <a:rPr lang="pl-PL" dirty="0" smtClean="0"/>
              <a:t>.</a:t>
            </a:r>
          </a:p>
          <a:p>
            <a:pPr lvl="0"/>
            <a:r>
              <a:rPr lang="pl-PL" dirty="0" err="1" smtClean="0"/>
              <a:t>Nemo</a:t>
            </a:r>
            <a:r>
              <a:rPr lang="pl-PL" dirty="0" smtClean="0"/>
              <a:t> </a:t>
            </a:r>
            <a:r>
              <a:rPr lang="pl-PL" dirty="0" err="1" smtClean="0"/>
              <a:t>enim</a:t>
            </a:r>
            <a:r>
              <a:rPr lang="pl-PL" dirty="0" smtClean="0"/>
              <a:t> </a:t>
            </a:r>
            <a:r>
              <a:rPr lang="pl-PL" dirty="0" err="1" smtClean="0"/>
              <a:t>ipsam</a:t>
            </a:r>
            <a:r>
              <a:rPr lang="pl-PL" dirty="0" smtClean="0"/>
              <a:t> </a:t>
            </a:r>
            <a:r>
              <a:rPr lang="pl-PL" dirty="0" err="1" smtClean="0"/>
              <a:t>voluptatem</a:t>
            </a:r>
            <a:r>
              <a:rPr lang="pl-PL" dirty="0" smtClean="0"/>
              <a:t> </a:t>
            </a:r>
            <a:r>
              <a:rPr lang="pl-PL" dirty="0" err="1" smtClean="0"/>
              <a:t>quia</a:t>
            </a:r>
            <a:r>
              <a:rPr lang="pl-PL" dirty="0" smtClean="0"/>
              <a:t> </a:t>
            </a:r>
            <a:r>
              <a:rPr lang="pl-PL" dirty="0" err="1" smtClean="0"/>
              <a:t>voluptas</a:t>
            </a:r>
            <a:r>
              <a:rPr lang="pl-PL" dirty="0" smtClean="0"/>
              <a:t> sit </a:t>
            </a:r>
            <a:r>
              <a:rPr lang="pl-PL" dirty="0" err="1" smtClean="0"/>
              <a:t>aspernatur</a:t>
            </a:r>
            <a:r>
              <a:rPr lang="pl-PL" dirty="0" smtClean="0"/>
              <a:t> aut </a:t>
            </a:r>
            <a:r>
              <a:rPr lang="pl-PL" dirty="0" err="1" smtClean="0"/>
              <a:t>odit</a:t>
            </a:r>
            <a:r>
              <a:rPr lang="pl-PL" dirty="0" smtClean="0"/>
              <a:t> aut </a:t>
            </a:r>
            <a:r>
              <a:rPr lang="pl-PL" dirty="0" err="1" smtClean="0"/>
              <a:t>fugit</a:t>
            </a:r>
            <a:r>
              <a:rPr lang="pl-PL" dirty="0" smtClean="0"/>
              <a:t>, </a:t>
            </a:r>
            <a:r>
              <a:rPr lang="pl-PL" dirty="0" err="1" smtClean="0"/>
              <a:t>sed</a:t>
            </a:r>
            <a:r>
              <a:rPr lang="pl-PL" dirty="0" smtClean="0"/>
              <a:t> </a:t>
            </a:r>
            <a:r>
              <a:rPr lang="pl-PL" dirty="0" err="1" smtClean="0"/>
              <a:t>quia</a:t>
            </a:r>
            <a:r>
              <a:rPr lang="pl-PL" dirty="0" smtClean="0"/>
              <a:t> </a:t>
            </a:r>
            <a:r>
              <a:rPr lang="pl-PL" dirty="0" err="1" smtClean="0"/>
              <a:t>consequuntur</a:t>
            </a:r>
            <a:r>
              <a:rPr lang="pl-PL" dirty="0" smtClean="0"/>
              <a:t> </a:t>
            </a:r>
            <a:r>
              <a:rPr lang="pl-PL" dirty="0" err="1" smtClean="0"/>
              <a:t>magni</a:t>
            </a:r>
            <a:r>
              <a:rPr lang="pl-PL" dirty="0" smtClean="0"/>
              <a:t> </a:t>
            </a:r>
            <a:r>
              <a:rPr lang="pl-PL" dirty="0" err="1" smtClean="0"/>
              <a:t>dolores</a:t>
            </a:r>
            <a:r>
              <a:rPr lang="pl-PL" dirty="0" smtClean="0"/>
              <a:t> </a:t>
            </a:r>
            <a:r>
              <a:rPr lang="pl-PL" dirty="0" err="1" smtClean="0"/>
              <a:t>eos</a:t>
            </a:r>
            <a:r>
              <a:rPr lang="pl-PL" dirty="0" smtClean="0"/>
              <a:t> qui </a:t>
            </a:r>
            <a:r>
              <a:rPr lang="pl-PL" dirty="0" err="1" smtClean="0"/>
              <a:t>ratione</a:t>
            </a:r>
            <a:r>
              <a:rPr lang="pl-PL" dirty="0" smtClean="0"/>
              <a:t>.</a:t>
            </a:r>
          </a:p>
        </p:txBody>
      </p:sp>
      <p:sp>
        <p:nvSpPr>
          <p:cNvPr id="14" name="Symbol zastępczy tekstu 13"/>
          <p:cNvSpPr>
            <a:spLocks noGrp="1"/>
          </p:cNvSpPr>
          <p:nvPr>
            <p:ph type="body" sz="quarter" idx="13"/>
          </p:nvPr>
        </p:nvSpPr>
        <p:spPr>
          <a:xfrm>
            <a:off x="3822700" y="4580415"/>
            <a:ext cx="3022943" cy="403225"/>
          </a:xfrm>
          <a:prstGeom prst="rect">
            <a:avLst/>
          </a:prstGeom>
        </p:spPr>
        <p:txBody>
          <a:bodyPr/>
          <a:lstStyle>
            <a:lvl1pPr marL="0" indent="0" algn="r">
              <a:buNone/>
              <a:defRPr sz="1400">
                <a:solidFill>
                  <a:schemeClr val="bg1"/>
                </a:solidFill>
                <a:latin typeface="Fira Sans" panose="020B0503050000020004" pitchFamily="34" charset="0"/>
                <a:ea typeface="Fira Sans" panose="020B0503050000020004" pitchFamily="34" charset="0"/>
              </a:defRPr>
            </a:lvl1pPr>
          </a:lstStyle>
          <a:p>
            <a:pPr lvl="0"/>
            <a:r>
              <a:rPr lang="pl-PL" smtClean="0"/>
              <a:t>Kliknij, aby edytować style wzorca tekstu</a:t>
            </a:r>
          </a:p>
        </p:txBody>
      </p:sp>
    </p:spTree>
    <p:extLst>
      <p:ext uri="{BB962C8B-B14F-4D97-AF65-F5344CB8AC3E}">
        <p14:creationId xmlns:p14="http://schemas.microsoft.com/office/powerpoint/2010/main" xmlns="" val="22812916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2748239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8245004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A05D905-0EE2-475A-BB84-A22D2AAEB11E}" type="datetimeFigureOut">
              <a:rPr lang="pl-PL" smtClean="0"/>
              <a:pPr/>
              <a:t>2016-11-10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205867D-F9CB-3440-A157-515BFB66D8F9}" type="slidenum">
              <a:rPr lang="pl-PL" smtClean="0"/>
              <a:pPr/>
              <a:t>‹#›</a:t>
            </a:fld>
            <a:endParaRPr lang="pl-PL" dirty="0"/>
          </a:p>
        </p:txBody>
      </p:sp>
    </p:spTree>
    <p:extLst>
      <p:ext uri="{BB962C8B-B14F-4D97-AF65-F5344CB8AC3E}">
        <p14:creationId xmlns:p14="http://schemas.microsoft.com/office/powerpoint/2010/main" xmlns="" val="3776884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488952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Obraz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0"/>
            <a:ext cx="9144000" cy="6095087"/>
          </a:xfrm>
          <a:prstGeom prst="rect">
            <a:avLst/>
          </a:prstGeom>
        </p:spPr>
      </p:pic>
      <p:pic>
        <p:nvPicPr>
          <p:cNvPr id="4" name="Obraz 3"/>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325470" y="1083115"/>
            <a:ext cx="2493058" cy="1731121"/>
          </a:xfrm>
          <a:prstGeom prst="rect">
            <a:avLst/>
          </a:prstGeom>
        </p:spPr>
      </p:pic>
      <p:sp>
        <p:nvSpPr>
          <p:cNvPr id="11" name="Tytuł 10"/>
          <p:cNvSpPr>
            <a:spLocks noGrp="1"/>
          </p:cNvSpPr>
          <p:nvPr>
            <p:ph type="title"/>
          </p:nvPr>
        </p:nvSpPr>
        <p:spPr>
          <a:xfrm>
            <a:off x="628650" y="3167512"/>
            <a:ext cx="7886700" cy="1325563"/>
          </a:xfrm>
          <a:prstGeom prst="rect">
            <a:avLst/>
          </a:prstGeom>
        </p:spPr>
        <p:txBody>
          <a:bodyPr/>
          <a:lstStyle>
            <a:lvl1pPr algn="ctr">
              <a:defRPr>
                <a:solidFill>
                  <a:schemeClr val="bg1"/>
                </a:solidFill>
                <a:latin typeface="Fira Sans" panose="020B0503050000020004" pitchFamily="34" charset="0"/>
                <a:ea typeface="Fira Sans" panose="020B0503050000020004" pitchFamily="34" charset="0"/>
              </a:defRPr>
            </a:lvl1pPr>
          </a:lstStyle>
          <a:p>
            <a:r>
              <a:rPr lang="pl-PL" smtClean="0"/>
              <a:t>Kliknij, aby edytować styl</a:t>
            </a:r>
            <a:endParaRPr lang="pl-PL" dirty="0"/>
          </a:p>
        </p:txBody>
      </p:sp>
      <p:sp>
        <p:nvSpPr>
          <p:cNvPr id="3" name="Symbol zastępczy tekstu 2"/>
          <p:cNvSpPr>
            <a:spLocks noGrp="1"/>
          </p:cNvSpPr>
          <p:nvPr>
            <p:ph type="body" sz="quarter" idx="10" hasCustomPrompt="1"/>
          </p:nvPr>
        </p:nvSpPr>
        <p:spPr>
          <a:xfrm>
            <a:off x="2403474" y="4803486"/>
            <a:ext cx="4337050" cy="406400"/>
          </a:xfrm>
          <a:prstGeom prst="rect">
            <a:avLst/>
          </a:prstGeom>
        </p:spPr>
        <p:txBody>
          <a:bodyPr/>
          <a:lstStyle>
            <a:lvl1pPr marL="0" indent="0" algn="ctr">
              <a:buNone/>
              <a:defRPr sz="2000">
                <a:solidFill>
                  <a:schemeClr val="bg1"/>
                </a:solidFill>
                <a:latin typeface="Fira Sans" panose="020B0503050000020004" pitchFamily="34" charset="0"/>
                <a:ea typeface="Fira Sans" panose="020B0503050000020004" pitchFamily="34" charset="0"/>
              </a:defRPr>
            </a:lvl1pPr>
          </a:lstStyle>
          <a:p>
            <a:r>
              <a:rPr lang="pl-PL" sz="2400" dirty="0" smtClean="0"/>
              <a:t>Jan Kowalski</a:t>
            </a:r>
            <a:endParaRPr lang="pl-PL" sz="2400" dirty="0"/>
          </a:p>
        </p:txBody>
      </p:sp>
      <p:sp>
        <p:nvSpPr>
          <p:cNvPr id="5" name="Symbol zastępczy tekstu 4"/>
          <p:cNvSpPr>
            <a:spLocks noGrp="1"/>
          </p:cNvSpPr>
          <p:nvPr>
            <p:ph type="body" sz="quarter" idx="11" hasCustomPrompt="1"/>
          </p:nvPr>
        </p:nvSpPr>
        <p:spPr>
          <a:xfrm>
            <a:off x="2403474" y="5283447"/>
            <a:ext cx="4337050" cy="357066"/>
          </a:xfrm>
          <a:prstGeom prst="rect">
            <a:avLst/>
          </a:prstGeom>
        </p:spPr>
        <p:txBody>
          <a:bodyPr/>
          <a:lstStyle>
            <a:lvl1pPr marL="0" indent="0" algn="ctr">
              <a:buNone/>
              <a:defRPr sz="1800">
                <a:solidFill>
                  <a:schemeClr val="bg1"/>
                </a:solidFill>
                <a:latin typeface="Fira Sans Light" panose="020B0403050000020004" pitchFamily="34" charset="0"/>
                <a:ea typeface="Fira Sans Light" panose="020B0403050000020004" pitchFamily="34" charset="0"/>
              </a:defRPr>
            </a:lvl1pPr>
          </a:lstStyle>
          <a:p>
            <a:pPr lvl="0"/>
            <a:r>
              <a:rPr lang="pl-PL" dirty="0" smtClean="0"/>
              <a:t>Łódź, 30 sierpnia 2016 roku</a:t>
            </a:r>
            <a:endParaRPr lang="pl-PL" dirty="0"/>
          </a:p>
        </p:txBody>
      </p:sp>
    </p:spTree>
    <p:extLst>
      <p:ext uri="{BB962C8B-B14F-4D97-AF65-F5344CB8AC3E}">
        <p14:creationId xmlns:p14="http://schemas.microsoft.com/office/powerpoint/2010/main" xmlns="" val="370332538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9595560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ylko tytuł">
    <p:spTree>
      <p:nvGrpSpPr>
        <p:cNvPr id="1" name=""/>
        <p:cNvGrpSpPr/>
        <p:nvPr/>
      </p:nvGrpSpPr>
      <p:grpSpPr>
        <a:xfrm>
          <a:off x="0" y="0"/>
          <a:ext cx="0" cy="0"/>
          <a:chOff x="0" y="0"/>
          <a:chExt cx="0" cy="0"/>
        </a:xfrm>
      </p:grpSpPr>
      <p:sp>
        <p:nvSpPr>
          <p:cNvPr id="21" name="Prostokąt 20"/>
          <p:cNvSpPr/>
          <p:nvPr userDrawn="1"/>
        </p:nvSpPr>
        <p:spPr>
          <a:xfrm>
            <a:off x="0" y="0"/>
            <a:ext cx="9143999" cy="4572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8" name="Łącznik prosty 7"/>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9967251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ylko tytuł">
    <p:spTree>
      <p:nvGrpSpPr>
        <p:cNvPr id="1" name=""/>
        <p:cNvGrpSpPr/>
        <p:nvPr/>
      </p:nvGrpSpPr>
      <p:grpSpPr>
        <a:xfrm>
          <a:off x="0" y="0"/>
          <a:ext cx="0" cy="0"/>
          <a:chOff x="0" y="0"/>
          <a:chExt cx="0" cy="0"/>
        </a:xfrm>
      </p:grpSpPr>
      <p:sp>
        <p:nvSpPr>
          <p:cNvPr id="21" name="Prostokąt 20"/>
          <p:cNvSpPr/>
          <p:nvPr userDrawn="1"/>
        </p:nvSpPr>
        <p:spPr>
          <a:xfrm>
            <a:off x="4572000"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pic>
        <p:nvPicPr>
          <p:cNvPr id="10" name="Obraz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15350" y="6304522"/>
            <a:ext cx="512022" cy="414494"/>
          </a:xfrm>
          <a:prstGeom prst="rect">
            <a:avLst/>
          </a:prstGeom>
        </p:spPr>
      </p:pic>
      <p:cxnSp>
        <p:nvCxnSpPr>
          <p:cNvPr id="11" name="Łącznik prosty 10"/>
          <p:cNvCxnSpPr/>
          <p:nvPr userDrawn="1"/>
        </p:nvCxnSpPr>
        <p:spPr>
          <a:xfrm>
            <a:off x="8398722" y="6304522"/>
            <a:ext cx="0" cy="414494"/>
          </a:xfrm>
          <a:prstGeom prst="line">
            <a:avLst/>
          </a:prstGeom>
          <a:ln w="19050">
            <a:solidFill>
              <a:srgbClr val="FCD9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1909040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ylko tytuł">
    <p:spTree>
      <p:nvGrpSpPr>
        <p:cNvPr id="1" name=""/>
        <p:cNvGrpSpPr/>
        <p:nvPr/>
      </p:nvGrpSpPr>
      <p:grpSpPr>
        <a:xfrm>
          <a:off x="0" y="0"/>
          <a:ext cx="0" cy="0"/>
          <a:chOff x="0" y="0"/>
          <a:chExt cx="0" cy="0"/>
        </a:xfrm>
      </p:grpSpPr>
      <p:sp>
        <p:nvSpPr>
          <p:cNvPr id="7" name="Symbol zastępczy obrazu 6"/>
          <p:cNvSpPr>
            <a:spLocks noGrp="1"/>
          </p:cNvSpPr>
          <p:nvPr>
            <p:ph type="pic" sz="quarter" idx="13"/>
          </p:nvPr>
        </p:nvSpPr>
        <p:spPr>
          <a:xfrm>
            <a:off x="4563548" y="0"/>
            <a:ext cx="4579937" cy="6858000"/>
          </a:xfrm>
        </p:spPr>
        <p:txBody>
          <a:bodyPr/>
          <a:lstStyle/>
          <a:p>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pic>
        <p:nvPicPr>
          <p:cNvPr id="11" name="Obraz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15350" y="6304522"/>
            <a:ext cx="512022" cy="414494"/>
          </a:xfrm>
          <a:prstGeom prst="rect">
            <a:avLst/>
          </a:prstGeom>
        </p:spPr>
      </p:pic>
      <p:cxnSp>
        <p:nvCxnSpPr>
          <p:cNvPr id="12" name="Łącznik prosty 11"/>
          <p:cNvCxnSpPr/>
          <p:nvPr userDrawn="1"/>
        </p:nvCxnSpPr>
        <p:spPr>
          <a:xfrm>
            <a:off x="8398722" y="6304522"/>
            <a:ext cx="0" cy="414494"/>
          </a:xfrm>
          <a:prstGeom prst="line">
            <a:avLst/>
          </a:prstGeom>
          <a:ln w="19050">
            <a:solidFill>
              <a:srgbClr val="FCD91D"/>
            </a:solidFill>
          </a:ln>
        </p:spPr>
        <p:style>
          <a:lnRef idx="1">
            <a:schemeClr val="accent1"/>
          </a:lnRef>
          <a:fillRef idx="0">
            <a:schemeClr val="accent1"/>
          </a:fillRef>
          <a:effectRef idx="0">
            <a:schemeClr val="accent1"/>
          </a:effectRef>
          <a:fontRef idx="minor">
            <a:schemeClr val="tx1"/>
          </a:fontRef>
        </p:style>
      </p:cxn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370972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Układ niestandardowy">
    <p:spTree>
      <p:nvGrpSpPr>
        <p:cNvPr id="1" name=""/>
        <p:cNvGrpSpPr/>
        <p:nvPr/>
      </p:nvGrpSpPr>
      <p:grpSpPr>
        <a:xfrm>
          <a:off x="0" y="0"/>
          <a:ext cx="0" cy="0"/>
          <a:chOff x="0" y="0"/>
          <a:chExt cx="0" cy="0"/>
        </a:xfrm>
      </p:grpSpPr>
      <p:pic>
        <p:nvPicPr>
          <p:cNvPr id="4" name="Obraz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2" name="Symbol zastępczy tekstu 8"/>
          <p:cNvSpPr>
            <a:spLocks noGrp="1"/>
          </p:cNvSpPr>
          <p:nvPr>
            <p:ph type="body" sz="quarter" idx="10" hasCustomPrompt="1"/>
          </p:nvPr>
        </p:nvSpPr>
        <p:spPr>
          <a:xfrm>
            <a:off x="2748756" y="511252"/>
            <a:ext cx="3646488" cy="3092450"/>
          </a:xfrm>
          <a:prstGeom prst="rect">
            <a:avLst/>
          </a:prstGeom>
        </p:spPr>
        <p:txBody>
          <a:bodyPr anchor="b"/>
          <a:lstStyle>
            <a:lvl1pPr marL="0" indent="0" algn="ctr">
              <a:buNone/>
              <a:defRPr sz="30000">
                <a:solidFill>
                  <a:srgbClr val="FDE461"/>
                </a:solidFill>
                <a:latin typeface="Calendas Plus" panose="02000503000000020003" pitchFamily="50" charset="0"/>
              </a:defRPr>
            </a:lvl1pPr>
          </a:lstStyle>
          <a:p>
            <a:pPr lvl="0"/>
            <a:r>
              <a:rPr lang="pl-PL" dirty="0" smtClean="0"/>
              <a:t>1</a:t>
            </a:r>
            <a:endParaRPr lang="pl-PL" dirty="0"/>
          </a:p>
        </p:txBody>
      </p:sp>
      <p:sp>
        <p:nvSpPr>
          <p:cNvPr id="13" name="Tytuł 10"/>
          <p:cNvSpPr>
            <a:spLocks noGrp="1"/>
          </p:cNvSpPr>
          <p:nvPr>
            <p:ph type="title"/>
          </p:nvPr>
        </p:nvSpPr>
        <p:spPr>
          <a:xfrm>
            <a:off x="628650" y="2059946"/>
            <a:ext cx="7886700" cy="1515633"/>
          </a:xfrm>
          <a:prstGeom prst="rect">
            <a:avLst/>
          </a:prstGeom>
        </p:spPr>
        <p:txBody>
          <a:bodyPr anchor="b"/>
          <a:lstStyle>
            <a:lvl1pPr algn="ctr">
              <a:defRPr>
                <a:solidFill>
                  <a:srgbClr val="52615D"/>
                </a:solidFill>
                <a:latin typeface="Fira Sans" panose="020B0503050000020004" pitchFamily="34" charset="0"/>
                <a:ea typeface="Fira Sans" panose="020B0503050000020004" pitchFamily="34" charset="0"/>
              </a:defRPr>
            </a:lvl1pPr>
          </a:lstStyle>
          <a:p>
            <a:r>
              <a:rPr lang="pl-PL" smtClean="0"/>
              <a:t>Kliknij, aby edytować styl</a:t>
            </a:r>
            <a:endParaRPr lang="pl-PL" dirty="0"/>
          </a:p>
        </p:txBody>
      </p:sp>
      <p:pic>
        <p:nvPicPr>
          <p:cNvPr id="6" name="Obraz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4570958"/>
            <a:ext cx="9144000" cy="2301103"/>
          </a:xfrm>
          <a:prstGeom prst="rect">
            <a:avLst/>
          </a:prstGeom>
        </p:spPr>
      </p:pic>
    </p:spTree>
    <p:extLst>
      <p:ext uri="{BB962C8B-B14F-4D97-AF65-F5344CB8AC3E}">
        <p14:creationId xmlns:p14="http://schemas.microsoft.com/office/powerpoint/2010/main" xmlns="" val="384141645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8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Obraz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943185" y="1661879"/>
            <a:ext cx="1072807" cy="841306"/>
          </a:xfrm>
          <a:prstGeom prst="rect">
            <a:avLst/>
          </a:prstGeom>
        </p:spPr>
      </p:pic>
      <p:sp>
        <p:nvSpPr>
          <p:cNvPr id="10" name="Symbol zastępczy tekstu 9"/>
          <p:cNvSpPr>
            <a:spLocks noGrp="1"/>
          </p:cNvSpPr>
          <p:nvPr>
            <p:ph type="body" sz="quarter" idx="12" hasCustomPrompt="1"/>
          </p:nvPr>
        </p:nvSpPr>
        <p:spPr>
          <a:xfrm>
            <a:off x="2298357" y="2196925"/>
            <a:ext cx="4547286" cy="2165845"/>
          </a:xfrm>
          <a:prstGeom prst="rect">
            <a:avLst/>
          </a:prstGeom>
        </p:spPr>
        <p:txBody>
          <a:bodyPr/>
          <a:lstStyle>
            <a:lvl1pPr marL="0" indent="540000">
              <a:buNone/>
              <a:defRPr sz="1800" i="1" baseline="0">
                <a:solidFill>
                  <a:srgbClr val="4F6272"/>
                </a:solidFill>
                <a:latin typeface="Fira Sans" panose="020B0503050000020004" pitchFamily="34" charset="0"/>
                <a:ea typeface="Fira Sans" panose="020B0503050000020004" pitchFamily="34" charset="0"/>
              </a:defRPr>
            </a:lvl1pPr>
          </a:lstStyle>
          <a:p>
            <a:pPr lvl="0"/>
            <a:r>
              <a:rPr lang="pl-PL" dirty="0" err="1" smtClean="0"/>
              <a:t>Eaque</a:t>
            </a:r>
            <a:r>
              <a:rPr lang="pl-PL" dirty="0" smtClean="0"/>
              <a:t> </a:t>
            </a:r>
            <a:r>
              <a:rPr lang="pl-PL" dirty="0" err="1" smtClean="0"/>
              <a:t>ipsa</a:t>
            </a:r>
            <a:r>
              <a:rPr lang="pl-PL" dirty="0" smtClean="0"/>
              <a:t> </a:t>
            </a:r>
            <a:r>
              <a:rPr lang="pl-PL" dirty="0" err="1" smtClean="0"/>
              <a:t>quae</a:t>
            </a:r>
            <a:r>
              <a:rPr lang="pl-PL" dirty="0" smtClean="0"/>
              <a:t> ab illo </a:t>
            </a:r>
            <a:r>
              <a:rPr lang="pl-PL" dirty="0" err="1" smtClean="0"/>
              <a:t>inventore</a:t>
            </a:r>
            <a:r>
              <a:rPr lang="pl-PL" dirty="0" smtClean="0"/>
              <a:t> </a:t>
            </a:r>
            <a:r>
              <a:rPr lang="pl-PL" dirty="0" err="1" smtClean="0"/>
              <a:t>veritatis</a:t>
            </a:r>
            <a:r>
              <a:rPr lang="pl-PL" dirty="0" smtClean="0"/>
              <a:t> et quasi </a:t>
            </a:r>
            <a:r>
              <a:rPr lang="pl-PL" dirty="0" err="1" smtClean="0"/>
              <a:t>architecto</a:t>
            </a:r>
            <a:r>
              <a:rPr lang="pl-PL" dirty="0" smtClean="0"/>
              <a:t> </a:t>
            </a:r>
            <a:r>
              <a:rPr lang="pl-PL" dirty="0" err="1" smtClean="0"/>
              <a:t>beatae</a:t>
            </a:r>
            <a:r>
              <a:rPr lang="pl-PL" dirty="0" smtClean="0"/>
              <a:t> vitae dicta </a:t>
            </a:r>
            <a:r>
              <a:rPr lang="pl-PL" dirty="0" err="1" smtClean="0"/>
              <a:t>sunt</a:t>
            </a:r>
            <a:r>
              <a:rPr lang="pl-PL" dirty="0" smtClean="0"/>
              <a:t> </a:t>
            </a:r>
            <a:r>
              <a:rPr lang="pl-PL" dirty="0" err="1" smtClean="0"/>
              <a:t>explicabo</a:t>
            </a:r>
            <a:r>
              <a:rPr lang="pl-PL" dirty="0" smtClean="0"/>
              <a:t>.</a:t>
            </a:r>
          </a:p>
          <a:p>
            <a:pPr lvl="0"/>
            <a:r>
              <a:rPr lang="pl-PL" dirty="0" err="1" smtClean="0"/>
              <a:t>Nemo</a:t>
            </a:r>
            <a:r>
              <a:rPr lang="pl-PL" dirty="0" smtClean="0"/>
              <a:t> </a:t>
            </a:r>
            <a:r>
              <a:rPr lang="pl-PL" dirty="0" err="1" smtClean="0"/>
              <a:t>enim</a:t>
            </a:r>
            <a:r>
              <a:rPr lang="pl-PL" dirty="0" smtClean="0"/>
              <a:t> </a:t>
            </a:r>
            <a:r>
              <a:rPr lang="pl-PL" dirty="0" err="1" smtClean="0"/>
              <a:t>ipsam</a:t>
            </a:r>
            <a:r>
              <a:rPr lang="pl-PL" dirty="0" smtClean="0"/>
              <a:t> </a:t>
            </a:r>
            <a:r>
              <a:rPr lang="pl-PL" dirty="0" err="1" smtClean="0"/>
              <a:t>voluptatem</a:t>
            </a:r>
            <a:r>
              <a:rPr lang="pl-PL" dirty="0" smtClean="0"/>
              <a:t> </a:t>
            </a:r>
            <a:r>
              <a:rPr lang="pl-PL" dirty="0" err="1" smtClean="0"/>
              <a:t>quia</a:t>
            </a:r>
            <a:r>
              <a:rPr lang="pl-PL" dirty="0" smtClean="0"/>
              <a:t> </a:t>
            </a:r>
            <a:r>
              <a:rPr lang="pl-PL" dirty="0" err="1" smtClean="0"/>
              <a:t>voluptas</a:t>
            </a:r>
            <a:r>
              <a:rPr lang="pl-PL" dirty="0" smtClean="0"/>
              <a:t> sit </a:t>
            </a:r>
            <a:r>
              <a:rPr lang="pl-PL" dirty="0" err="1" smtClean="0"/>
              <a:t>aspernatur</a:t>
            </a:r>
            <a:r>
              <a:rPr lang="pl-PL" dirty="0" smtClean="0"/>
              <a:t> aut </a:t>
            </a:r>
            <a:r>
              <a:rPr lang="pl-PL" dirty="0" err="1" smtClean="0"/>
              <a:t>odit</a:t>
            </a:r>
            <a:r>
              <a:rPr lang="pl-PL" dirty="0" smtClean="0"/>
              <a:t> aut </a:t>
            </a:r>
            <a:r>
              <a:rPr lang="pl-PL" dirty="0" err="1" smtClean="0"/>
              <a:t>fugit</a:t>
            </a:r>
            <a:r>
              <a:rPr lang="pl-PL" dirty="0" smtClean="0"/>
              <a:t>, </a:t>
            </a:r>
            <a:r>
              <a:rPr lang="pl-PL" dirty="0" err="1" smtClean="0"/>
              <a:t>sed</a:t>
            </a:r>
            <a:r>
              <a:rPr lang="pl-PL" dirty="0" smtClean="0"/>
              <a:t> </a:t>
            </a:r>
            <a:r>
              <a:rPr lang="pl-PL" dirty="0" err="1" smtClean="0"/>
              <a:t>quia</a:t>
            </a:r>
            <a:r>
              <a:rPr lang="pl-PL" dirty="0" smtClean="0"/>
              <a:t> </a:t>
            </a:r>
            <a:r>
              <a:rPr lang="pl-PL" dirty="0" err="1" smtClean="0"/>
              <a:t>consequuntur</a:t>
            </a:r>
            <a:r>
              <a:rPr lang="pl-PL" dirty="0" smtClean="0"/>
              <a:t> </a:t>
            </a:r>
            <a:r>
              <a:rPr lang="pl-PL" dirty="0" err="1" smtClean="0"/>
              <a:t>magni</a:t>
            </a:r>
            <a:r>
              <a:rPr lang="pl-PL" dirty="0" smtClean="0"/>
              <a:t> </a:t>
            </a:r>
            <a:r>
              <a:rPr lang="pl-PL" dirty="0" err="1" smtClean="0"/>
              <a:t>dolores</a:t>
            </a:r>
            <a:r>
              <a:rPr lang="pl-PL" dirty="0" smtClean="0"/>
              <a:t> </a:t>
            </a:r>
            <a:r>
              <a:rPr lang="pl-PL" dirty="0" err="1" smtClean="0"/>
              <a:t>eos</a:t>
            </a:r>
            <a:r>
              <a:rPr lang="pl-PL" dirty="0" smtClean="0"/>
              <a:t> qui </a:t>
            </a:r>
            <a:r>
              <a:rPr lang="pl-PL" dirty="0" err="1" smtClean="0"/>
              <a:t>ratione</a:t>
            </a:r>
            <a:r>
              <a:rPr lang="pl-PL" dirty="0" smtClean="0"/>
              <a:t>.</a:t>
            </a:r>
          </a:p>
        </p:txBody>
      </p:sp>
      <p:sp>
        <p:nvSpPr>
          <p:cNvPr id="14" name="Symbol zastępczy tekstu 13"/>
          <p:cNvSpPr>
            <a:spLocks noGrp="1"/>
          </p:cNvSpPr>
          <p:nvPr>
            <p:ph type="body" sz="quarter" idx="13"/>
          </p:nvPr>
        </p:nvSpPr>
        <p:spPr>
          <a:xfrm>
            <a:off x="3822700" y="4580415"/>
            <a:ext cx="3022943" cy="403225"/>
          </a:xfrm>
          <a:prstGeom prst="rect">
            <a:avLst/>
          </a:prstGeom>
        </p:spPr>
        <p:txBody>
          <a:bodyPr/>
          <a:lstStyle>
            <a:lvl1pPr marL="0" indent="0" algn="r">
              <a:buNone/>
              <a:defRPr sz="1400">
                <a:solidFill>
                  <a:srgbClr val="4F6272"/>
                </a:solidFill>
                <a:latin typeface="Fira Sans" panose="020B0503050000020004" pitchFamily="34" charset="0"/>
                <a:ea typeface="Fira Sans" panose="020B0503050000020004" pitchFamily="34" charset="0"/>
              </a:defRPr>
            </a:lvl1pPr>
          </a:lstStyle>
          <a:p>
            <a:pPr lvl="0"/>
            <a:r>
              <a:rPr lang="pl-PL" smtClean="0"/>
              <a:t>Kliknij, aby edytować style wzorca tekstu</a:t>
            </a:r>
          </a:p>
        </p:txBody>
      </p:sp>
    </p:spTree>
    <p:extLst>
      <p:ext uri="{BB962C8B-B14F-4D97-AF65-F5344CB8AC3E}">
        <p14:creationId xmlns:p14="http://schemas.microsoft.com/office/powerpoint/2010/main" xmlns="" val="323806363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5_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Tree>
    <p:extLst>
      <p:ext uri="{BB962C8B-B14F-4D97-AF65-F5344CB8AC3E}">
        <p14:creationId xmlns:p14="http://schemas.microsoft.com/office/powerpoint/2010/main" xmlns="" val="191076945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829258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Tylko tytuł">
    <p:spTree>
      <p:nvGrpSpPr>
        <p:cNvPr id="1" name=""/>
        <p:cNvGrpSpPr/>
        <p:nvPr/>
      </p:nvGrpSpPr>
      <p:grpSpPr>
        <a:xfrm>
          <a:off x="0" y="0"/>
          <a:ext cx="0" cy="0"/>
          <a:chOff x="0" y="0"/>
          <a:chExt cx="0" cy="0"/>
        </a:xfrm>
      </p:grpSpPr>
      <p:sp>
        <p:nvSpPr>
          <p:cNvPr id="21" name="Prostokąt 20"/>
          <p:cNvSpPr/>
          <p:nvPr userDrawn="1"/>
        </p:nvSpPr>
        <p:spPr>
          <a:xfrm>
            <a:off x="1" y="0"/>
            <a:ext cx="4572000" cy="6858000"/>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29514" y="354851"/>
            <a:ext cx="3624648" cy="970515"/>
          </a:xfrm>
        </p:spPr>
        <p:txBody>
          <a:bodyPr/>
          <a:lstStyle/>
          <a:p>
            <a:r>
              <a:rPr lang="pl-PL" smtClean="0"/>
              <a:t>Kliknij, aby edytować styl</a:t>
            </a:r>
            <a:endParaRPr lang="pl-PL"/>
          </a:p>
        </p:txBody>
      </p:sp>
      <p:sp>
        <p:nvSpPr>
          <p:cNvPr id="3" name="Symbol zastępczy daty 2"/>
          <p:cNvSpPr>
            <a:spLocks noGrp="1"/>
          </p:cNvSpPr>
          <p:nvPr>
            <p:ph type="dt" sz="half" idx="10"/>
          </p:nvPr>
        </p:nvSpPr>
        <p:spPr>
          <a:xfrm>
            <a:off x="628650" y="6356350"/>
            <a:ext cx="2057400" cy="365125"/>
          </a:xfrm>
          <a:prstGeom prst="rect">
            <a:avLst/>
          </a:prstGeom>
        </p:spPr>
        <p:txBody>
          <a:bodyPr/>
          <a:lstStyle/>
          <a:p>
            <a:fld id="{32A19826-F001-48BC-B033-F7B6307FFF6C}" type="datetime1">
              <a:rPr lang="pl-PL" smtClean="0"/>
              <a:pPr/>
              <a:t>2016-11-10</a:t>
            </a:fld>
            <a:endParaRPr lang="pl-PL"/>
          </a:p>
        </p:txBody>
      </p:sp>
      <p:sp>
        <p:nvSpPr>
          <p:cNvPr id="4" name="Symbol zastępczy stopki 3"/>
          <p:cNvSpPr>
            <a:spLocks noGrp="1"/>
          </p:cNvSpPr>
          <p:nvPr>
            <p:ph type="ftr" sz="quarter" idx="11"/>
          </p:nvPr>
        </p:nvSpPr>
        <p:spPr>
          <a:xfrm>
            <a:off x="3028950" y="6356350"/>
            <a:ext cx="3086100" cy="365125"/>
          </a:xfrm>
          <a:prstGeom prst="rect">
            <a:avLst/>
          </a:prstGeom>
        </p:spPr>
        <p:txBody>
          <a:bodyPr/>
          <a:lstStyle/>
          <a:p>
            <a:endParaRPr lang="pl-PL"/>
          </a:p>
        </p:txBody>
      </p:sp>
      <p:sp>
        <p:nvSpPr>
          <p:cNvPr id="5" name="Symbol zastępczy numeru slajdu 4"/>
          <p:cNvSpPr>
            <a:spLocks noGrp="1"/>
          </p:cNvSpPr>
          <p:nvPr>
            <p:ph type="sldNum" sz="quarter" idx="12"/>
          </p:nvPr>
        </p:nvSpPr>
        <p:spPr/>
        <p:txBody>
          <a:bodyPr/>
          <a:lstStyle/>
          <a:p>
            <a:fld id="{DA3EB09D-E312-4E3B-AFA8-137F97ACBA91}" type="slidenum">
              <a:rPr lang="pl-PL" smtClean="0"/>
              <a:pPr/>
              <a:t>‹#›</a:t>
            </a:fld>
            <a:endParaRPr lang="pl-PL"/>
          </a:p>
        </p:txBody>
      </p:sp>
      <p:sp>
        <p:nvSpPr>
          <p:cNvPr id="9" name="Symbol zastępczy tekstu 8"/>
          <p:cNvSpPr>
            <a:spLocks noGrp="1"/>
          </p:cNvSpPr>
          <p:nvPr>
            <p:ph type="body" sz="quarter" idx="13"/>
          </p:nvPr>
        </p:nvSpPr>
        <p:spPr>
          <a:xfrm>
            <a:off x="5429250" y="560388"/>
            <a:ext cx="3262313" cy="238125"/>
          </a:xfrm>
        </p:spPr>
        <p:txBody>
          <a:bodyPr>
            <a:noAutofit/>
          </a:bodyPr>
          <a:lstStyle>
            <a:lvl1pPr marL="0" indent="0" algn="r">
              <a:buNone/>
              <a:defRPr sz="1050">
                <a:solidFill>
                  <a:srgbClr val="52615D"/>
                </a:solidFill>
              </a:defRPr>
            </a:lvl1pPr>
          </a:lstStyle>
          <a:p>
            <a:pPr lvl="0"/>
            <a:r>
              <a:rPr lang="pl-PL" dirty="0" smtClean="0"/>
              <a:t>Kliknij, aby edytować style wzorca tekstu</a:t>
            </a:r>
          </a:p>
        </p:txBody>
      </p:sp>
      <p:cxnSp>
        <p:nvCxnSpPr>
          <p:cNvPr id="22" name="Łącznik prosty 21"/>
          <p:cNvCxnSpPr/>
          <p:nvPr userDrawn="1"/>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734655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628650" y="6356350"/>
            <a:ext cx="2057400" cy="365125"/>
          </a:xfrm>
          <a:prstGeom prst="rect">
            <a:avLst/>
          </a:prstGeom>
        </p:spPr>
        <p:txBody>
          <a:bodyPr/>
          <a:lstStyle>
            <a:lvl1pPr>
              <a:defRPr>
                <a:latin typeface="Fira Sans Light" panose="020B0403050000020004" pitchFamily="34" charset="0"/>
                <a:ea typeface="Fira Sans Light" panose="020B0403050000020004" pitchFamily="34" charset="0"/>
              </a:defRPr>
            </a:lvl1pPr>
          </a:lstStyle>
          <a:p>
            <a:fld id="{ADDAC350-99E2-4D88-9B86-349858A2E6CA}" type="datetime1">
              <a:rPr lang="pl-PL" smtClean="0"/>
              <a:pPr/>
              <a:t>2016-11-10</a:t>
            </a:fld>
            <a:endParaRPr lang="pl-PL"/>
          </a:p>
        </p:txBody>
      </p:sp>
      <p:sp>
        <p:nvSpPr>
          <p:cNvPr id="5" name="Symbol zastępczy stopki 4"/>
          <p:cNvSpPr>
            <a:spLocks noGrp="1"/>
          </p:cNvSpPr>
          <p:nvPr>
            <p:ph type="ftr" sz="quarter" idx="11"/>
          </p:nvPr>
        </p:nvSpPr>
        <p:spPr>
          <a:xfrm>
            <a:off x="3028950" y="6356350"/>
            <a:ext cx="3086100" cy="365125"/>
          </a:xfrm>
          <a:prstGeom prst="rect">
            <a:avLst/>
          </a:prstGeom>
        </p:spPr>
        <p:txBody>
          <a:bodyPr/>
          <a:lstStyle>
            <a:lvl1pPr>
              <a:defRPr>
                <a:latin typeface="Fira Sans Light" panose="020B0403050000020004" pitchFamily="34" charset="0"/>
                <a:ea typeface="Fira Sans Light" panose="020B0403050000020004" pitchFamily="34" charset="0"/>
              </a:defRPr>
            </a:lvl1pPr>
          </a:lstStyle>
          <a:p>
            <a:endParaRPr lang="pl-PL" dirty="0"/>
          </a:p>
        </p:txBody>
      </p:sp>
      <p:sp>
        <p:nvSpPr>
          <p:cNvPr id="6" name="Symbol zastępczy numeru slajdu 5"/>
          <p:cNvSpPr>
            <a:spLocks noGrp="1"/>
          </p:cNvSpPr>
          <p:nvPr>
            <p:ph type="sldNum" sz="quarter" idx="12"/>
          </p:nvPr>
        </p:nvSpPr>
        <p:spPr/>
        <p:txBody>
          <a:bodyPr/>
          <a:lstStyle>
            <a:lvl1pPr>
              <a:defRPr sz="1400"/>
            </a:lvl1pPr>
          </a:lstStyle>
          <a:p>
            <a:fld id="{DA3EB09D-E312-4E3B-AFA8-137F97ACBA91}" type="slidenum">
              <a:rPr lang="pl-PL" smtClean="0"/>
              <a:pPr/>
              <a:t>‹#›</a:t>
            </a:fld>
            <a:endParaRPr lang="pl-PL"/>
          </a:p>
        </p:txBody>
      </p:sp>
    </p:spTree>
    <p:extLst>
      <p:ext uri="{BB962C8B-B14F-4D97-AF65-F5344CB8AC3E}">
        <p14:creationId xmlns:p14="http://schemas.microsoft.com/office/powerpoint/2010/main" xmlns="" val="2230175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8" name="Obraz 7"/>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0985"/>
          <a:stretch/>
        </p:blipFill>
        <p:spPr>
          <a:xfrm>
            <a:off x="-10274" y="0"/>
            <a:ext cx="9158384" cy="6858000"/>
          </a:xfrm>
          <a:prstGeom prst="rect">
            <a:avLst/>
          </a:prstGeom>
        </p:spPr>
      </p:pic>
      <p:pic>
        <p:nvPicPr>
          <p:cNvPr id="4" name="Obraz 3"/>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938379" y="1042018"/>
            <a:ext cx="2493058" cy="1731121"/>
          </a:xfrm>
          <a:prstGeom prst="rect">
            <a:avLst/>
          </a:prstGeom>
        </p:spPr>
      </p:pic>
      <p:pic>
        <p:nvPicPr>
          <p:cNvPr id="7" name="Obraz 6"/>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600079" y="6081190"/>
            <a:ext cx="3169658" cy="256011"/>
          </a:xfrm>
          <a:prstGeom prst="rect">
            <a:avLst/>
          </a:prstGeom>
        </p:spPr>
      </p:pic>
      <p:sp>
        <p:nvSpPr>
          <p:cNvPr id="9" name="Tytuł 10"/>
          <p:cNvSpPr>
            <a:spLocks noGrp="1"/>
          </p:cNvSpPr>
          <p:nvPr>
            <p:ph type="title" hasCustomPrompt="1"/>
          </p:nvPr>
        </p:nvSpPr>
        <p:spPr>
          <a:xfrm>
            <a:off x="0" y="3167512"/>
            <a:ext cx="6349429" cy="1325563"/>
          </a:xfrm>
          <a:prstGeom prst="rect">
            <a:avLst/>
          </a:prstGeom>
        </p:spPr>
        <p:txBody>
          <a:bodyPr/>
          <a:lstStyle>
            <a:lvl1pPr algn="ctr">
              <a:defRPr baseline="0">
                <a:solidFill>
                  <a:schemeClr val="bg1"/>
                </a:solidFill>
                <a:latin typeface="Fira Sans" panose="020B0503050000020004" pitchFamily="34" charset="0"/>
                <a:ea typeface="Fira Sans" panose="020B0503050000020004" pitchFamily="34" charset="0"/>
              </a:defRPr>
            </a:lvl1pPr>
          </a:lstStyle>
          <a:p>
            <a:r>
              <a:rPr lang="pl-PL" dirty="0" smtClean="0"/>
              <a:t>Dziękujemy za uwagę</a:t>
            </a:r>
            <a:endParaRPr lang="pl-PL" dirty="0"/>
          </a:p>
        </p:txBody>
      </p:sp>
      <p:sp>
        <p:nvSpPr>
          <p:cNvPr id="10" name="Symbol zastępczy tekstu 4"/>
          <p:cNvSpPr>
            <a:spLocks noGrp="1"/>
          </p:cNvSpPr>
          <p:nvPr>
            <p:ph type="body" sz="quarter" idx="11" hasCustomPrompt="1"/>
          </p:nvPr>
        </p:nvSpPr>
        <p:spPr>
          <a:xfrm>
            <a:off x="6678201" y="4876682"/>
            <a:ext cx="2465799" cy="815201"/>
          </a:xfrm>
          <a:prstGeom prst="rect">
            <a:avLst/>
          </a:prstGeom>
        </p:spPr>
        <p:txBody>
          <a:bodyPr/>
          <a:lstStyle>
            <a:lvl1pPr marL="0" indent="0" algn="l">
              <a:buNone/>
              <a:defRPr sz="1200" b="0">
                <a:solidFill>
                  <a:schemeClr val="bg1"/>
                </a:solidFill>
                <a:latin typeface="Fira Sans Light" panose="020B0403050000020004" pitchFamily="34" charset="0"/>
                <a:ea typeface="Fira Sans Light" panose="020B0403050000020004" pitchFamily="34" charset="0"/>
              </a:defRPr>
            </a:lvl1pPr>
          </a:lstStyle>
          <a:p>
            <a:pPr lvl="0"/>
            <a:r>
              <a:rPr lang="pl-PL" dirty="0" smtClean="0"/>
              <a:t>Kancelaria Prawno-Podatkowa</a:t>
            </a:r>
          </a:p>
          <a:p>
            <a:pPr lvl="0"/>
            <a:r>
              <a:rPr lang="pl-PL" dirty="0" smtClean="0"/>
              <a:t>ul. Tylna 4c lok. 1</a:t>
            </a:r>
          </a:p>
          <a:p>
            <a:pPr lvl="0"/>
            <a:r>
              <a:rPr lang="pl-PL" dirty="0" smtClean="0"/>
              <a:t>90-348 Łódź</a:t>
            </a:r>
            <a:endParaRPr lang="pl-PL" dirty="0"/>
          </a:p>
        </p:txBody>
      </p:sp>
      <p:sp>
        <p:nvSpPr>
          <p:cNvPr id="12" name="Symbol zastępczy tekstu 4"/>
          <p:cNvSpPr>
            <a:spLocks noGrp="1"/>
          </p:cNvSpPr>
          <p:nvPr>
            <p:ph type="body" sz="quarter" idx="12" hasCustomPrompt="1"/>
          </p:nvPr>
        </p:nvSpPr>
        <p:spPr>
          <a:xfrm>
            <a:off x="6667927" y="4561255"/>
            <a:ext cx="2486347" cy="315427"/>
          </a:xfrm>
          <a:prstGeom prst="rect">
            <a:avLst/>
          </a:prstGeom>
        </p:spPr>
        <p:txBody>
          <a:bodyPr/>
          <a:lstStyle>
            <a:lvl1pPr marL="0" indent="0" algn="l">
              <a:buNone/>
              <a:defRPr sz="1200" b="1">
                <a:solidFill>
                  <a:schemeClr val="bg1"/>
                </a:solidFill>
                <a:latin typeface="Fira Sans Light" panose="020B0403050000020004" pitchFamily="34" charset="0"/>
                <a:ea typeface="Fira Sans Light" panose="020B0403050000020004" pitchFamily="34" charset="0"/>
              </a:defRPr>
            </a:lvl1pPr>
          </a:lstStyle>
          <a:p>
            <a:pPr lvl="0"/>
            <a:r>
              <a:rPr lang="pl-PL" dirty="0" smtClean="0"/>
              <a:t>Mariański </a:t>
            </a:r>
            <a:r>
              <a:rPr lang="pl-PL" dirty="0" err="1" smtClean="0"/>
              <a:t>Group</a:t>
            </a:r>
            <a:endParaRPr lang="pl-PL" dirty="0" smtClean="0"/>
          </a:p>
        </p:txBody>
      </p:sp>
      <p:sp>
        <p:nvSpPr>
          <p:cNvPr id="13" name="Symbol zastępczy tekstu 4"/>
          <p:cNvSpPr>
            <a:spLocks noGrp="1"/>
          </p:cNvSpPr>
          <p:nvPr>
            <p:ph type="body" sz="quarter" idx="13" hasCustomPrompt="1"/>
          </p:nvPr>
        </p:nvSpPr>
        <p:spPr>
          <a:xfrm>
            <a:off x="6667927" y="6061752"/>
            <a:ext cx="2465799" cy="554805"/>
          </a:xfrm>
          <a:prstGeom prst="rect">
            <a:avLst/>
          </a:prstGeom>
        </p:spPr>
        <p:txBody>
          <a:bodyPr/>
          <a:lstStyle>
            <a:lvl1pPr marL="0" indent="0" algn="l">
              <a:buNone/>
              <a:defRPr sz="1200" b="0">
                <a:solidFill>
                  <a:schemeClr val="bg1"/>
                </a:solidFill>
                <a:latin typeface="Fira Sans Light" panose="020B0403050000020004" pitchFamily="34" charset="0"/>
                <a:ea typeface="Fira Sans Light" panose="020B0403050000020004" pitchFamily="34" charset="0"/>
              </a:defRPr>
            </a:lvl1pPr>
          </a:lstStyle>
          <a:p>
            <a:pPr lvl="0"/>
            <a:r>
              <a:rPr lang="pl-PL" dirty="0" smtClean="0"/>
              <a:t>kancelaria@marianskigroup.pl</a:t>
            </a:r>
          </a:p>
          <a:p>
            <a:pPr lvl="0"/>
            <a:r>
              <a:rPr lang="pl-PL" dirty="0" smtClean="0"/>
              <a:t>www.marianskigroup.pl</a:t>
            </a:r>
            <a:endParaRPr lang="pl-PL" dirty="0"/>
          </a:p>
        </p:txBody>
      </p:sp>
    </p:spTree>
    <p:extLst>
      <p:ext uri="{BB962C8B-B14F-4D97-AF65-F5344CB8AC3E}">
        <p14:creationId xmlns:p14="http://schemas.microsoft.com/office/powerpoint/2010/main" xmlns="" val="198572924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3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3386" y="147090"/>
            <a:ext cx="8837225" cy="5624623"/>
          </a:xfrm>
          <a:prstGeom prst="rect">
            <a:avLst/>
          </a:prstGeom>
        </p:spPr>
      </p:pic>
      <p:pic>
        <p:nvPicPr>
          <p:cNvPr id="4" name="Obraz 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4602"/>
          <a:stretch/>
        </p:blipFill>
        <p:spPr>
          <a:xfrm>
            <a:off x="144917" y="147090"/>
            <a:ext cx="8837225" cy="5605124"/>
          </a:xfrm>
          <a:prstGeom prst="rect">
            <a:avLst/>
          </a:prstGeom>
        </p:spPr>
      </p:pic>
      <p:sp>
        <p:nvSpPr>
          <p:cNvPr id="7" name="Prostokąt 6"/>
          <p:cNvSpPr/>
          <p:nvPr userDrawn="1"/>
        </p:nvSpPr>
        <p:spPr>
          <a:xfrm>
            <a:off x="2700866" y="147090"/>
            <a:ext cx="3725328" cy="486362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Tytuł 10"/>
          <p:cNvSpPr>
            <a:spLocks noGrp="1"/>
          </p:cNvSpPr>
          <p:nvPr>
            <p:ph type="title" hasCustomPrompt="1"/>
          </p:nvPr>
        </p:nvSpPr>
        <p:spPr>
          <a:xfrm>
            <a:off x="2700866" y="2146328"/>
            <a:ext cx="3725328" cy="581221"/>
          </a:xfrm>
          <a:prstGeom prst="rect">
            <a:avLst/>
          </a:prstGeom>
        </p:spPr>
        <p:txBody>
          <a:bodyPr lIns="360000" rIns="360000"/>
          <a:lstStyle>
            <a:lvl1pPr algn="ctr">
              <a:defRPr sz="2400">
                <a:solidFill>
                  <a:srgbClr val="4F6272"/>
                </a:solidFill>
                <a:latin typeface="Fira Sans" panose="020B0503050000020004" pitchFamily="34" charset="0"/>
                <a:ea typeface="Fira Sans" panose="020B0503050000020004" pitchFamily="34" charset="0"/>
              </a:defRPr>
            </a:lvl1pPr>
          </a:lstStyle>
          <a:p>
            <a:r>
              <a:rPr lang="pl-PL" dirty="0" smtClean="0"/>
              <a:t>Dziękujemy za uwagę!</a:t>
            </a:r>
            <a:endParaRPr lang="pl-PL" dirty="0"/>
          </a:p>
        </p:txBody>
      </p:sp>
      <p:pic>
        <p:nvPicPr>
          <p:cNvPr id="8" name="Obraz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700866" y="5326056"/>
            <a:ext cx="3725328" cy="895558"/>
          </a:xfrm>
          <a:prstGeom prst="rect">
            <a:avLst/>
          </a:prstGeom>
        </p:spPr>
      </p:pic>
      <p:pic>
        <p:nvPicPr>
          <p:cNvPr id="9" name="Obraz 8"/>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972606" y="5644168"/>
            <a:ext cx="3181849" cy="262106"/>
          </a:xfrm>
          <a:prstGeom prst="rect">
            <a:avLst/>
          </a:prstGeom>
        </p:spPr>
      </p:pic>
      <p:pic>
        <p:nvPicPr>
          <p:cNvPr id="12" name="Obraz 11"/>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660287" y="429734"/>
            <a:ext cx="1806486" cy="1190353"/>
          </a:xfrm>
          <a:prstGeom prst="rect">
            <a:avLst/>
          </a:prstGeom>
        </p:spPr>
      </p:pic>
      <p:sp>
        <p:nvSpPr>
          <p:cNvPr id="15" name="Symbol zastępczy tekstu 4"/>
          <p:cNvSpPr>
            <a:spLocks noGrp="1"/>
          </p:cNvSpPr>
          <p:nvPr>
            <p:ph type="body" sz="quarter" idx="13" hasCustomPrompt="1"/>
          </p:nvPr>
        </p:nvSpPr>
        <p:spPr>
          <a:xfrm>
            <a:off x="2700866" y="3478913"/>
            <a:ext cx="3725328" cy="815201"/>
          </a:xfrm>
          <a:prstGeom prst="rect">
            <a:avLst/>
          </a:prstGeom>
        </p:spPr>
        <p:txBody>
          <a:bodyPr/>
          <a:lstStyle>
            <a:lvl1pPr marL="0" indent="0" algn="ctr">
              <a:buNone/>
              <a:defRPr sz="1200" b="0">
                <a:solidFill>
                  <a:srgbClr val="4F6272"/>
                </a:solidFill>
                <a:latin typeface="Fira Sans Light" panose="020B0403050000020004" pitchFamily="34" charset="0"/>
                <a:ea typeface="Fira Sans Light" panose="020B0403050000020004" pitchFamily="34" charset="0"/>
              </a:defRPr>
            </a:lvl1pPr>
          </a:lstStyle>
          <a:p>
            <a:pPr lvl="0"/>
            <a:r>
              <a:rPr lang="pl-PL" dirty="0" smtClean="0"/>
              <a:t>Kancelaria Prawno-Podatkowa</a:t>
            </a:r>
          </a:p>
          <a:p>
            <a:pPr lvl="0"/>
            <a:r>
              <a:rPr lang="pl-PL" dirty="0" smtClean="0"/>
              <a:t>ul. Tylna 4c lok. 1</a:t>
            </a:r>
          </a:p>
          <a:p>
            <a:pPr lvl="0"/>
            <a:r>
              <a:rPr lang="pl-PL" dirty="0" smtClean="0"/>
              <a:t>90-348 Łódź</a:t>
            </a:r>
            <a:endParaRPr lang="pl-PL" dirty="0"/>
          </a:p>
        </p:txBody>
      </p:sp>
      <p:sp>
        <p:nvSpPr>
          <p:cNvPr id="16" name="Symbol zastępczy tekstu 4"/>
          <p:cNvSpPr>
            <a:spLocks noGrp="1"/>
          </p:cNvSpPr>
          <p:nvPr>
            <p:ph type="body" sz="quarter" idx="14" hasCustomPrompt="1"/>
          </p:nvPr>
        </p:nvSpPr>
        <p:spPr>
          <a:xfrm>
            <a:off x="2700866" y="2738182"/>
            <a:ext cx="3725328" cy="315427"/>
          </a:xfrm>
          <a:prstGeom prst="rect">
            <a:avLst/>
          </a:prstGeom>
        </p:spPr>
        <p:txBody>
          <a:bodyPr/>
          <a:lstStyle>
            <a:lvl1pPr marL="0" indent="0" algn="ctr">
              <a:buNone/>
              <a:defRPr sz="1200" b="1">
                <a:solidFill>
                  <a:srgbClr val="4F6272"/>
                </a:solidFill>
                <a:latin typeface="Fira Sans Light" panose="020B0403050000020004" pitchFamily="34" charset="0"/>
                <a:ea typeface="Fira Sans Light" panose="020B0403050000020004" pitchFamily="34" charset="0"/>
              </a:defRPr>
            </a:lvl1pPr>
          </a:lstStyle>
          <a:p>
            <a:pPr lvl="0"/>
            <a:r>
              <a:rPr lang="pl-PL" dirty="0" smtClean="0"/>
              <a:t>Mariański </a:t>
            </a:r>
            <a:r>
              <a:rPr lang="pl-PL" dirty="0" err="1" smtClean="0"/>
              <a:t>Group</a:t>
            </a:r>
            <a:endParaRPr lang="pl-PL" dirty="0" smtClean="0"/>
          </a:p>
        </p:txBody>
      </p:sp>
      <p:sp>
        <p:nvSpPr>
          <p:cNvPr id="17" name="Symbol zastępczy tekstu 4"/>
          <p:cNvSpPr>
            <a:spLocks noGrp="1"/>
          </p:cNvSpPr>
          <p:nvPr>
            <p:ph type="body" sz="quarter" idx="15" hasCustomPrompt="1"/>
          </p:nvPr>
        </p:nvSpPr>
        <p:spPr>
          <a:xfrm>
            <a:off x="2700866" y="4451756"/>
            <a:ext cx="3725328" cy="554805"/>
          </a:xfrm>
          <a:prstGeom prst="rect">
            <a:avLst/>
          </a:prstGeom>
        </p:spPr>
        <p:txBody>
          <a:bodyPr/>
          <a:lstStyle>
            <a:lvl1pPr marL="0" indent="0" algn="ctr">
              <a:buNone/>
              <a:defRPr sz="1200" b="0">
                <a:solidFill>
                  <a:srgbClr val="4F6272"/>
                </a:solidFill>
                <a:latin typeface="Fira Sans Light" panose="020B0403050000020004" pitchFamily="34" charset="0"/>
                <a:ea typeface="Fira Sans Light" panose="020B0403050000020004" pitchFamily="34" charset="0"/>
              </a:defRPr>
            </a:lvl1pPr>
          </a:lstStyle>
          <a:p>
            <a:pPr lvl="0"/>
            <a:r>
              <a:rPr lang="pl-PL" dirty="0" smtClean="0"/>
              <a:t>kancelaria@marianskigroup.pl</a:t>
            </a:r>
          </a:p>
          <a:p>
            <a:pPr lvl="0"/>
            <a:r>
              <a:rPr lang="pl-PL" dirty="0" smtClean="0"/>
              <a:t>www.marianskigroup.pl</a:t>
            </a:r>
            <a:endParaRPr lang="pl-PL" dirty="0"/>
          </a:p>
        </p:txBody>
      </p:sp>
    </p:spTree>
    <p:extLst>
      <p:ext uri="{BB962C8B-B14F-4D97-AF65-F5344CB8AC3E}">
        <p14:creationId xmlns:p14="http://schemas.microsoft.com/office/powerpoint/2010/main" xmlns="" val="141329730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pic>
        <p:nvPicPr>
          <p:cNvPr id="8" name="Obraz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930" b="1398"/>
          <a:stretch/>
        </p:blipFill>
        <p:spPr>
          <a:xfrm>
            <a:off x="1" y="0"/>
            <a:ext cx="9144000" cy="6858000"/>
          </a:xfrm>
          <a:prstGeom prst="rect">
            <a:avLst/>
          </a:prstGeom>
        </p:spPr>
      </p:pic>
      <p:pic>
        <p:nvPicPr>
          <p:cNvPr id="9" name="Obraz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 y="2"/>
            <a:ext cx="9144000" cy="6095087"/>
          </a:xfrm>
          <a:prstGeom prst="rect">
            <a:avLst/>
          </a:prstGeom>
        </p:spPr>
      </p:pic>
      <p:pic>
        <p:nvPicPr>
          <p:cNvPr id="10" name="Obraz 9"/>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258421" y="1156678"/>
            <a:ext cx="2627159" cy="1731121"/>
          </a:xfrm>
          <a:prstGeom prst="rect">
            <a:avLst/>
          </a:prstGeom>
        </p:spPr>
      </p:pic>
      <p:sp>
        <p:nvSpPr>
          <p:cNvPr id="11" name="Tytuł 10"/>
          <p:cNvSpPr>
            <a:spLocks noGrp="1"/>
          </p:cNvSpPr>
          <p:nvPr>
            <p:ph type="title"/>
          </p:nvPr>
        </p:nvSpPr>
        <p:spPr>
          <a:xfrm>
            <a:off x="628650" y="3167513"/>
            <a:ext cx="7886700" cy="1325563"/>
          </a:xfrm>
          <a:prstGeom prst="rect">
            <a:avLst/>
          </a:prstGeom>
        </p:spPr>
        <p:txBody>
          <a:bodyPr/>
          <a:lstStyle>
            <a:lvl1pPr algn="ctr">
              <a:defRPr>
                <a:solidFill>
                  <a:srgbClr val="3F5364"/>
                </a:solidFill>
                <a:latin typeface="Fira Sans" panose="020B0503050000020004" pitchFamily="34" charset="0"/>
                <a:ea typeface="Fira Sans" panose="020B0503050000020004" pitchFamily="34" charset="0"/>
              </a:defRPr>
            </a:lvl1pPr>
          </a:lstStyle>
          <a:p>
            <a:r>
              <a:rPr lang="pl-PL" smtClean="0"/>
              <a:t>Kliknij, aby edytować styl</a:t>
            </a:r>
            <a:endParaRPr lang="pl-PL"/>
          </a:p>
        </p:txBody>
      </p:sp>
      <p:sp>
        <p:nvSpPr>
          <p:cNvPr id="3" name="Symbol zastępczy tekstu 2"/>
          <p:cNvSpPr>
            <a:spLocks noGrp="1"/>
          </p:cNvSpPr>
          <p:nvPr>
            <p:ph type="body" sz="quarter" idx="10" hasCustomPrompt="1"/>
          </p:nvPr>
        </p:nvSpPr>
        <p:spPr>
          <a:xfrm>
            <a:off x="2403474" y="4803486"/>
            <a:ext cx="4337050" cy="406400"/>
          </a:xfrm>
          <a:prstGeom prst="rect">
            <a:avLst/>
          </a:prstGeom>
        </p:spPr>
        <p:txBody>
          <a:bodyPr/>
          <a:lstStyle>
            <a:lvl1pPr marL="0" indent="0" algn="ctr">
              <a:buNone/>
              <a:defRPr sz="1500">
                <a:solidFill>
                  <a:srgbClr val="3F5364"/>
                </a:solidFill>
                <a:latin typeface="Fira Sans" panose="020B0503050000020004" pitchFamily="34" charset="0"/>
                <a:ea typeface="Fira Sans" panose="020B0503050000020004" pitchFamily="34" charset="0"/>
              </a:defRPr>
            </a:lvl1pPr>
          </a:lstStyle>
          <a:p>
            <a:r>
              <a:rPr lang="pl-PL" sz="1800" dirty="0" smtClean="0"/>
              <a:t>Jan Kowalski</a:t>
            </a:r>
            <a:endParaRPr lang="pl-PL" sz="1800" dirty="0"/>
          </a:p>
        </p:txBody>
      </p:sp>
      <p:sp>
        <p:nvSpPr>
          <p:cNvPr id="5" name="Symbol zastępczy tekstu 4"/>
          <p:cNvSpPr>
            <a:spLocks noGrp="1"/>
          </p:cNvSpPr>
          <p:nvPr>
            <p:ph type="body" sz="quarter" idx="11" hasCustomPrompt="1"/>
          </p:nvPr>
        </p:nvSpPr>
        <p:spPr>
          <a:xfrm>
            <a:off x="2403474" y="5283447"/>
            <a:ext cx="4337050" cy="357066"/>
          </a:xfrm>
          <a:prstGeom prst="rect">
            <a:avLst/>
          </a:prstGeom>
        </p:spPr>
        <p:txBody>
          <a:bodyPr/>
          <a:lstStyle>
            <a:lvl1pPr marL="0" indent="0" algn="ctr">
              <a:buNone/>
              <a:defRPr sz="1350">
                <a:solidFill>
                  <a:srgbClr val="3F5364"/>
                </a:solidFill>
                <a:latin typeface="Fira Sans Light" panose="020B0403050000020004" pitchFamily="34" charset="0"/>
                <a:ea typeface="Fira Sans Light" panose="020B0403050000020004" pitchFamily="34" charset="0"/>
              </a:defRPr>
            </a:lvl1pPr>
          </a:lstStyle>
          <a:p>
            <a:pPr lvl="0"/>
            <a:r>
              <a:rPr lang="pl-PL" dirty="0" smtClean="0"/>
              <a:t>Łódź, 30 sierpnia 2016 roku</a:t>
            </a:r>
            <a:endParaRPr lang="pl-PL" dirty="0"/>
          </a:p>
        </p:txBody>
      </p:sp>
    </p:spTree>
    <p:extLst>
      <p:ext uri="{BB962C8B-B14F-4D97-AF65-F5344CB8AC3E}">
        <p14:creationId xmlns:p14="http://schemas.microsoft.com/office/powerpoint/2010/main" xmlns="" val="131151417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Układ niestandardowy">
    <p:spTree>
      <p:nvGrpSpPr>
        <p:cNvPr id="1" name=""/>
        <p:cNvGrpSpPr/>
        <p:nvPr/>
      </p:nvGrpSpPr>
      <p:grpSpPr>
        <a:xfrm>
          <a:off x="0" y="0"/>
          <a:ext cx="0" cy="0"/>
          <a:chOff x="0" y="0"/>
          <a:chExt cx="0" cy="0"/>
        </a:xfrm>
      </p:grpSpPr>
      <p:pic>
        <p:nvPicPr>
          <p:cNvPr id="8" name="Obraz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930" b="1398"/>
          <a:stretch/>
        </p:blipFill>
        <p:spPr>
          <a:xfrm>
            <a:off x="1" y="0"/>
            <a:ext cx="9144000" cy="6858000"/>
          </a:xfrm>
          <a:prstGeom prst="rect">
            <a:avLst/>
          </a:prstGeom>
        </p:spPr>
      </p:pic>
      <p:pic>
        <p:nvPicPr>
          <p:cNvPr id="4" name="Obraz 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0925"/>
          <a:stretch/>
        </p:blipFill>
        <p:spPr>
          <a:xfrm>
            <a:off x="-20548" y="0"/>
            <a:ext cx="9164548" cy="6858000"/>
          </a:xfrm>
          <a:prstGeom prst="rect">
            <a:avLst/>
          </a:prstGeom>
        </p:spPr>
      </p:pic>
      <p:pic>
        <p:nvPicPr>
          <p:cNvPr id="10" name="Obraz 9"/>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774825" y="1156678"/>
            <a:ext cx="2627159" cy="1731121"/>
          </a:xfrm>
          <a:prstGeom prst="rect">
            <a:avLst/>
          </a:prstGeom>
        </p:spPr>
      </p:pic>
      <p:sp>
        <p:nvSpPr>
          <p:cNvPr id="11" name="Tytuł 10"/>
          <p:cNvSpPr>
            <a:spLocks noGrp="1"/>
          </p:cNvSpPr>
          <p:nvPr>
            <p:ph type="title" hasCustomPrompt="1"/>
          </p:nvPr>
        </p:nvSpPr>
        <p:spPr>
          <a:xfrm>
            <a:off x="1" y="3167513"/>
            <a:ext cx="6349429" cy="1325563"/>
          </a:xfrm>
          <a:prstGeom prst="rect">
            <a:avLst/>
          </a:prstGeom>
        </p:spPr>
        <p:txBody>
          <a:bodyPr/>
          <a:lstStyle>
            <a:lvl1pPr algn="ctr">
              <a:defRPr baseline="0">
                <a:solidFill>
                  <a:srgbClr val="3F5364"/>
                </a:solidFill>
                <a:latin typeface="Fira Sans" panose="020B0503050000020004" pitchFamily="34" charset="0"/>
                <a:ea typeface="Fira Sans" panose="020B0503050000020004" pitchFamily="34" charset="0"/>
              </a:defRPr>
            </a:lvl1pPr>
          </a:lstStyle>
          <a:p>
            <a:r>
              <a:rPr lang="pl-PL" dirty="0" smtClean="0"/>
              <a:t>Dziękujemy za uwagę</a:t>
            </a:r>
            <a:endParaRPr lang="pl-PL" dirty="0"/>
          </a:p>
        </p:txBody>
      </p:sp>
      <p:sp>
        <p:nvSpPr>
          <p:cNvPr id="5" name="Symbol zastępczy tekstu 4"/>
          <p:cNvSpPr>
            <a:spLocks noGrp="1"/>
          </p:cNvSpPr>
          <p:nvPr>
            <p:ph type="body" sz="quarter" idx="11" hasCustomPrompt="1"/>
          </p:nvPr>
        </p:nvSpPr>
        <p:spPr>
          <a:xfrm>
            <a:off x="6678202" y="4876684"/>
            <a:ext cx="2465799" cy="815201"/>
          </a:xfrm>
          <a:prstGeom prst="rect">
            <a:avLst/>
          </a:prstGeom>
        </p:spPr>
        <p:txBody>
          <a:bodyPr/>
          <a:lstStyle>
            <a:lvl1pPr marL="0" indent="0" algn="l">
              <a:buNone/>
              <a:defRPr sz="900" b="0">
                <a:solidFill>
                  <a:srgbClr val="3F5364"/>
                </a:solidFill>
                <a:latin typeface="Fira Sans Light" panose="020B0403050000020004" pitchFamily="34" charset="0"/>
                <a:ea typeface="Fira Sans Light" panose="020B0403050000020004" pitchFamily="34" charset="0"/>
              </a:defRPr>
            </a:lvl1pPr>
          </a:lstStyle>
          <a:p>
            <a:pPr lvl="0"/>
            <a:r>
              <a:rPr lang="pl-PL" dirty="0" smtClean="0"/>
              <a:t>Kancelaria Prawno-Podatkowa</a:t>
            </a:r>
          </a:p>
          <a:p>
            <a:pPr lvl="0"/>
            <a:r>
              <a:rPr lang="pl-PL" dirty="0" smtClean="0"/>
              <a:t>ul. Tylna 4c lok. 1</a:t>
            </a:r>
          </a:p>
          <a:p>
            <a:pPr lvl="0"/>
            <a:r>
              <a:rPr lang="pl-PL" dirty="0" smtClean="0"/>
              <a:t>90-348 Łódź</a:t>
            </a:r>
            <a:endParaRPr lang="pl-PL" dirty="0"/>
          </a:p>
        </p:txBody>
      </p:sp>
      <p:pic>
        <p:nvPicPr>
          <p:cNvPr id="2" name="Obraz 1"/>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497479" y="6143392"/>
            <a:ext cx="3181849" cy="262106"/>
          </a:xfrm>
          <a:prstGeom prst="rect">
            <a:avLst/>
          </a:prstGeom>
        </p:spPr>
      </p:pic>
      <p:sp>
        <p:nvSpPr>
          <p:cNvPr id="12" name="Symbol zastępczy tekstu 4"/>
          <p:cNvSpPr>
            <a:spLocks noGrp="1"/>
          </p:cNvSpPr>
          <p:nvPr>
            <p:ph type="body" sz="quarter" idx="12" hasCustomPrompt="1"/>
          </p:nvPr>
        </p:nvSpPr>
        <p:spPr>
          <a:xfrm>
            <a:off x="6667928" y="4561257"/>
            <a:ext cx="2486347" cy="315427"/>
          </a:xfrm>
          <a:prstGeom prst="rect">
            <a:avLst/>
          </a:prstGeom>
        </p:spPr>
        <p:txBody>
          <a:bodyPr/>
          <a:lstStyle>
            <a:lvl1pPr marL="0" indent="0" algn="l">
              <a:buNone/>
              <a:defRPr sz="900" b="1">
                <a:solidFill>
                  <a:srgbClr val="3F5364"/>
                </a:solidFill>
                <a:latin typeface="Fira Sans Light" panose="020B0403050000020004" pitchFamily="34" charset="0"/>
                <a:ea typeface="Fira Sans Light" panose="020B0403050000020004" pitchFamily="34" charset="0"/>
              </a:defRPr>
            </a:lvl1pPr>
          </a:lstStyle>
          <a:p>
            <a:pPr lvl="0"/>
            <a:r>
              <a:rPr lang="pl-PL" dirty="0" smtClean="0"/>
              <a:t>Mariański </a:t>
            </a:r>
            <a:r>
              <a:rPr lang="pl-PL" dirty="0" err="1" smtClean="0"/>
              <a:t>Group</a:t>
            </a:r>
            <a:endParaRPr lang="pl-PL" dirty="0" smtClean="0"/>
          </a:p>
        </p:txBody>
      </p:sp>
      <p:sp>
        <p:nvSpPr>
          <p:cNvPr id="13" name="Symbol zastępczy tekstu 4"/>
          <p:cNvSpPr>
            <a:spLocks noGrp="1"/>
          </p:cNvSpPr>
          <p:nvPr>
            <p:ph type="body" sz="quarter" idx="13" hasCustomPrompt="1"/>
          </p:nvPr>
        </p:nvSpPr>
        <p:spPr>
          <a:xfrm>
            <a:off x="6667928" y="6061754"/>
            <a:ext cx="2465799" cy="554805"/>
          </a:xfrm>
          <a:prstGeom prst="rect">
            <a:avLst/>
          </a:prstGeom>
        </p:spPr>
        <p:txBody>
          <a:bodyPr/>
          <a:lstStyle>
            <a:lvl1pPr marL="0" indent="0" algn="l">
              <a:buNone/>
              <a:defRPr sz="900" b="0">
                <a:solidFill>
                  <a:srgbClr val="3F5364"/>
                </a:solidFill>
                <a:latin typeface="Fira Sans Light" panose="020B0403050000020004" pitchFamily="34" charset="0"/>
                <a:ea typeface="Fira Sans Light" panose="020B0403050000020004" pitchFamily="34" charset="0"/>
              </a:defRPr>
            </a:lvl1pPr>
          </a:lstStyle>
          <a:p>
            <a:pPr lvl="0"/>
            <a:r>
              <a:rPr lang="pl-PL" dirty="0" smtClean="0"/>
              <a:t>kancelaria@marianskigroup.pl</a:t>
            </a:r>
          </a:p>
          <a:p>
            <a:pPr lvl="0"/>
            <a:r>
              <a:rPr lang="pl-PL" dirty="0" smtClean="0"/>
              <a:t>www.marianskigroup.pl</a:t>
            </a:r>
            <a:endParaRPr lang="pl-PL" dirty="0"/>
          </a:p>
        </p:txBody>
      </p:sp>
    </p:spTree>
    <p:extLst>
      <p:ext uri="{BB962C8B-B14F-4D97-AF65-F5344CB8AC3E}">
        <p14:creationId xmlns:p14="http://schemas.microsoft.com/office/powerpoint/2010/main" xmlns="" val="407465166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1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3387" y="147092"/>
            <a:ext cx="8837225" cy="5624623"/>
          </a:xfrm>
          <a:prstGeom prst="rect">
            <a:avLst/>
          </a:prstGeom>
        </p:spPr>
      </p:pic>
      <p:pic>
        <p:nvPicPr>
          <p:cNvPr id="6" name="Obraz 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6972" r="15895" b="26245"/>
          <a:stretch/>
        </p:blipFill>
        <p:spPr>
          <a:xfrm>
            <a:off x="153387" y="147091"/>
            <a:ext cx="8837225" cy="5624623"/>
          </a:xfrm>
          <a:prstGeom prst="rect">
            <a:avLst/>
          </a:prstGeom>
        </p:spPr>
      </p:pic>
      <p:sp>
        <p:nvSpPr>
          <p:cNvPr id="7" name="Prostokąt 6"/>
          <p:cNvSpPr/>
          <p:nvPr userDrawn="1"/>
        </p:nvSpPr>
        <p:spPr>
          <a:xfrm>
            <a:off x="2700866" y="147090"/>
            <a:ext cx="3725328" cy="486362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prstClr val="white"/>
              </a:solidFill>
            </a:endParaRPr>
          </a:p>
        </p:txBody>
      </p:sp>
      <p:sp>
        <p:nvSpPr>
          <p:cNvPr id="11" name="Tytuł 10"/>
          <p:cNvSpPr>
            <a:spLocks noGrp="1"/>
          </p:cNvSpPr>
          <p:nvPr>
            <p:ph type="title"/>
          </p:nvPr>
        </p:nvSpPr>
        <p:spPr>
          <a:xfrm>
            <a:off x="2700866" y="2146328"/>
            <a:ext cx="3725328" cy="1319428"/>
          </a:xfrm>
          <a:prstGeom prst="rect">
            <a:avLst/>
          </a:prstGeom>
        </p:spPr>
        <p:txBody>
          <a:bodyPr lIns="360000" rIns="360000"/>
          <a:lstStyle>
            <a:lvl1pPr algn="ctr">
              <a:defRPr sz="1800">
                <a:solidFill>
                  <a:srgbClr val="4F6272"/>
                </a:solidFill>
                <a:latin typeface="Fira Sans" panose="020B0503050000020004" pitchFamily="34" charset="0"/>
                <a:ea typeface="Fira Sans" panose="020B0503050000020004" pitchFamily="34" charset="0"/>
              </a:defRPr>
            </a:lvl1pPr>
          </a:lstStyle>
          <a:p>
            <a:r>
              <a:rPr lang="pl-PL" smtClean="0"/>
              <a:t>Kliknij, aby edytować styl</a:t>
            </a:r>
            <a:endParaRPr lang="pl-PL" dirty="0"/>
          </a:p>
        </p:txBody>
      </p:sp>
      <p:sp>
        <p:nvSpPr>
          <p:cNvPr id="5" name="Symbol zastępczy tekstu 4"/>
          <p:cNvSpPr>
            <a:spLocks noGrp="1"/>
          </p:cNvSpPr>
          <p:nvPr>
            <p:ph type="body" sz="quarter" idx="11" hasCustomPrompt="1"/>
          </p:nvPr>
        </p:nvSpPr>
        <p:spPr>
          <a:xfrm>
            <a:off x="2700866" y="4493576"/>
            <a:ext cx="3725328" cy="357066"/>
          </a:xfrm>
          <a:prstGeom prst="rect">
            <a:avLst/>
          </a:prstGeom>
        </p:spPr>
        <p:txBody>
          <a:bodyPr/>
          <a:lstStyle>
            <a:lvl1pPr marL="0" indent="0" algn="ctr">
              <a:buNone/>
              <a:defRPr sz="1050">
                <a:solidFill>
                  <a:srgbClr val="4F6272"/>
                </a:solidFill>
                <a:latin typeface="Fira Sans Light" panose="020B0403050000020004" pitchFamily="34" charset="0"/>
                <a:ea typeface="Fira Sans Light" panose="020B0403050000020004" pitchFamily="34" charset="0"/>
              </a:defRPr>
            </a:lvl1pPr>
          </a:lstStyle>
          <a:p>
            <a:pPr lvl="0"/>
            <a:r>
              <a:rPr lang="pl-PL" dirty="0" smtClean="0"/>
              <a:t>Łódź, 30 sierpnia 2016 roku</a:t>
            </a:r>
            <a:endParaRPr lang="pl-PL" dirty="0"/>
          </a:p>
        </p:txBody>
      </p:sp>
      <p:pic>
        <p:nvPicPr>
          <p:cNvPr id="8" name="Obraz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700866" y="5326056"/>
            <a:ext cx="3725328" cy="895558"/>
          </a:xfrm>
          <a:prstGeom prst="rect">
            <a:avLst/>
          </a:prstGeom>
        </p:spPr>
      </p:pic>
      <p:pic>
        <p:nvPicPr>
          <p:cNvPr id="9" name="Obraz 8"/>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972607" y="5644168"/>
            <a:ext cx="3181849" cy="262106"/>
          </a:xfrm>
          <a:prstGeom prst="rect">
            <a:avLst/>
          </a:prstGeom>
        </p:spPr>
      </p:pic>
      <p:pic>
        <p:nvPicPr>
          <p:cNvPr id="12" name="Obraz 11"/>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660287" y="429736"/>
            <a:ext cx="1806486" cy="1190353"/>
          </a:xfrm>
          <a:prstGeom prst="rect">
            <a:avLst/>
          </a:prstGeom>
        </p:spPr>
      </p:pic>
      <p:sp>
        <p:nvSpPr>
          <p:cNvPr id="13" name="Symbol zastępczy tekstu 4"/>
          <p:cNvSpPr>
            <a:spLocks noGrp="1"/>
          </p:cNvSpPr>
          <p:nvPr>
            <p:ph type="body" sz="quarter" idx="12" hasCustomPrompt="1"/>
          </p:nvPr>
        </p:nvSpPr>
        <p:spPr>
          <a:xfrm>
            <a:off x="2700866" y="4099296"/>
            <a:ext cx="3725328" cy="357066"/>
          </a:xfrm>
          <a:prstGeom prst="rect">
            <a:avLst/>
          </a:prstGeom>
        </p:spPr>
        <p:txBody>
          <a:bodyPr/>
          <a:lstStyle>
            <a:lvl1pPr marL="0" indent="0" algn="ctr">
              <a:buNone/>
              <a:defRPr sz="1200">
                <a:solidFill>
                  <a:srgbClr val="4F6272"/>
                </a:solidFill>
                <a:latin typeface="Fira Sans" panose="020B0503050000020004" pitchFamily="34" charset="0"/>
                <a:ea typeface="Fira Sans" panose="020B0503050000020004" pitchFamily="34" charset="0"/>
              </a:defRPr>
            </a:lvl1pPr>
          </a:lstStyle>
          <a:p>
            <a:pPr lvl="0"/>
            <a:r>
              <a:rPr lang="pl-PL" dirty="0" smtClean="0"/>
              <a:t>Jan Kowalski</a:t>
            </a:r>
            <a:endParaRPr lang="pl-PL" dirty="0"/>
          </a:p>
        </p:txBody>
      </p:sp>
    </p:spTree>
    <p:extLst>
      <p:ext uri="{BB962C8B-B14F-4D97-AF65-F5344CB8AC3E}">
        <p14:creationId xmlns:p14="http://schemas.microsoft.com/office/powerpoint/2010/main" xmlns="" val="5162225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3387" y="147092"/>
            <a:ext cx="8837225" cy="5624623"/>
          </a:xfrm>
          <a:prstGeom prst="rect">
            <a:avLst/>
          </a:prstGeom>
        </p:spPr>
      </p:pic>
      <p:pic>
        <p:nvPicPr>
          <p:cNvPr id="14" name="Obraz 1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4602"/>
          <a:stretch/>
        </p:blipFill>
        <p:spPr>
          <a:xfrm>
            <a:off x="144918" y="147090"/>
            <a:ext cx="8837225" cy="5605124"/>
          </a:xfrm>
          <a:prstGeom prst="rect">
            <a:avLst/>
          </a:prstGeom>
        </p:spPr>
      </p:pic>
      <p:sp>
        <p:nvSpPr>
          <p:cNvPr id="7" name="Prostokąt 6"/>
          <p:cNvSpPr/>
          <p:nvPr userDrawn="1"/>
        </p:nvSpPr>
        <p:spPr>
          <a:xfrm>
            <a:off x="2700866" y="147090"/>
            <a:ext cx="3725328" cy="486362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prstClr val="white"/>
              </a:solidFill>
            </a:endParaRPr>
          </a:p>
        </p:txBody>
      </p:sp>
      <p:sp>
        <p:nvSpPr>
          <p:cNvPr id="11" name="Tytuł 10"/>
          <p:cNvSpPr>
            <a:spLocks noGrp="1"/>
          </p:cNvSpPr>
          <p:nvPr>
            <p:ph type="title"/>
          </p:nvPr>
        </p:nvSpPr>
        <p:spPr>
          <a:xfrm>
            <a:off x="2700866" y="2146328"/>
            <a:ext cx="3725328" cy="1319428"/>
          </a:xfrm>
          <a:prstGeom prst="rect">
            <a:avLst/>
          </a:prstGeom>
        </p:spPr>
        <p:txBody>
          <a:bodyPr lIns="360000" rIns="360000"/>
          <a:lstStyle>
            <a:lvl1pPr algn="ctr">
              <a:defRPr sz="1800">
                <a:solidFill>
                  <a:srgbClr val="4F6272"/>
                </a:solidFill>
                <a:latin typeface="Fira Sans" panose="020B0503050000020004" pitchFamily="34" charset="0"/>
                <a:ea typeface="Fira Sans" panose="020B0503050000020004" pitchFamily="34" charset="0"/>
              </a:defRPr>
            </a:lvl1pPr>
          </a:lstStyle>
          <a:p>
            <a:r>
              <a:rPr lang="pl-PL" smtClean="0"/>
              <a:t>Kliknij, aby edytować styl</a:t>
            </a:r>
            <a:endParaRPr lang="pl-PL" dirty="0"/>
          </a:p>
        </p:txBody>
      </p:sp>
      <p:sp>
        <p:nvSpPr>
          <p:cNvPr id="5" name="Symbol zastępczy tekstu 4"/>
          <p:cNvSpPr>
            <a:spLocks noGrp="1"/>
          </p:cNvSpPr>
          <p:nvPr>
            <p:ph type="body" sz="quarter" idx="11" hasCustomPrompt="1"/>
          </p:nvPr>
        </p:nvSpPr>
        <p:spPr>
          <a:xfrm>
            <a:off x="2700866" y="4493576"/>
            <a:ext cx="3725328" cy="357066"/>
          </a:xfrm>
          <a:prstGeom prst="rect">
            <a:avLst/>
          </a:prstGeom>
        </p:spPr>
        <p:txBody>
          <a:bodyPr/>
          <a:lstStyle>
            <a:lvl1pPr marL="0" indent="0" algn="ctr">
              <a:buNone/>
              <a:defRPr sz="1050">
                <a:solidFill>
                  <a:srgbClr val="4F6272"/>
                </a:solidFill>
                <a:latin typeface="Fira Sans Light" panose="020B0403050000020004" pitchFamily="34" charset="0"/>
                <a:ea typeface="Fira Sans Light" panose="020B0403050000020004" pitchFamily="34" charset="0"/>
              </a:defRPr>
            </a:lvl1pPr>
          </a:lstStyle>
          <a:p>
            <a:pPr lvl="0"/>
            <a:r>
              <a:rPr lang="pl-PL" dirty="0" smtClean="0"/>
              <a:t>Łódź, 30 sierpnia 2016 roku</a:t>
            </a:r>
            <a:endParaRPr lang="pl-PL" dirty="0"/>
          </a:p>
        </p:txBody>
      </p:sp>
      <p:pic>
        <p:nvPicPr>
          <p:cNvPr id="8" name="Obraz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700866" y="5326056"/>
            <a:ext cx="3725328" cy="895558"/>
          </a:xfrm>
          <a:prstGeom prst="rect">
            <a:avLst/>
          </a:prstGeom>
        </p:spPr>
      </p:pic>
      <p:pic>
        <p:nvPicPr>
          <p:cNvPr id="9" name="Obraz 8"/>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972607" y="5644168"/>
            <a:ext cx="3181849" cy="262106"/>
          </a:xfrm>
          <a:prstGeom prst="rect">
            <a:avLst/>
          </a:prstGeom>
        </p:spPr>
      </p:pic>
      <p:pic>
        <p:nvPicPr>
          <p:cNvPr id="12" name="Obraz 11"/>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660287" y="429736"/>
            <a:ext cx="1806486" cy="1190353"/>
          </a:xfrm>
          <a:prstGeom prst="rect">
            <a:avLst/>
          </a:prstGeom>
        </p:spPr>
      </p:pic>
      <p:sp>
        <p:nvSpPr>
          <p:cNvPr id="13" name="Symbol zastępczy tekstu 4"/>
          <p:cNvSpPr>
            <a:spLocks noGrp="1"/>
          </p:cNvSpPr>
          <p:nvPr>
            <p:ph type="body" sz="quarter" idx="12" hasCustomPrompt="1"/>
          </p:nvPr>
        </p:nvSpPr>
        <p:spPr>
          <a:xfrm>
            <a:off x="2700866" y="4099296"/>
            <a:ext cx="3725328" cy="357066"/>
          </a:xfrm>
          <a:prstGeom prst="rect">
            <a:avLst/>
          </a:prstGeom>
        </p:spPr>
        <p:txBody>
          <a:bodyPr/>
          <a:lstStyle>
            <a:lvl1pPr marL="0" indent="0" algn="ctr">
              <a:buNone/>
              <a:defRPr sz="1200">
                <a:solidFill>
                  <a:srgbClr val="4F6272"/>
                </a:solidFill>
                <a:latin typeface="Fira Sans" panose="020B0503050000020004" pitchFamily="34" charset="0"/>
                <a:ea typeface="Fira Sans" panose="020B0503050000020004" pitchFamily="34" charset="0"/>
              </a:defRPr>
            </a:lvl1pPr>
          </a:lstStyle>
          <a:p>
            <a:pPr lvl="0"/>
            <a:r>
              <a:rPr lang="pl-PL" dirty="0" smtClean="0"/>
              <a:t>Jan Kowalski</a:t>
            </a:r>
            <a:endParaRPr lang="pl-PL" dirty="0"/>
          </a:p>
        </p:txBody>
      </p:sp>
    </p:spTree>
    <p:extLst>
      <p:ext uri="{BB962C8B-B14F-4D97-AF65-F5344CB8AC3E}">
        <p14:creationId xmlns:p14="http://schemas.microsoft.com/office/powerpoint/2010/main" xmlns="" val="63331706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Obraz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2"/>
            <a:ext cx="9144000" cy="6095087"/>
          </a:xfrm>
          <a:prstGeom prst="rect">
            <a:avLst/>
          </a:prstGeom>
        </p:spPr>
      </p:pic>
      <p:pic>
        <p:nvPicPr>
          <p:cNvPr id="4" name="Obraz 3"/>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325470" y="1083117"/>
            <a:ext cx="2493058" cy="1731121"/>
          </a:xfrm>
          <a:prstGeom prst="rect">
            <a:avLst/>
          </a:prstGeom>
        </p:spPr>
      </p:pic>
      <p:sp>
        <p:nvSpPr>
          <p:cNvPr id="11" name="Tytuł 10"/>
          <p:cNvSpPr>
            <a:spLocks noGrp="1"/>
          </p:cNvSpPr>
          <p:nvPr>
            <p:ph type="title"/>
          </p:nvPr>
        </p:nvSpPr>
        <p:spPr>
          <a:xfrm>
            <a:off x="628650" y="3167513"/>
            <a:ext cx="7886700" cy="1325563"/>
          </a:xfrm>
          <a:prstGeom prst="rect">
            <a:avLst/>
          </a:prstGeom>
        </p:spPr>
        <p:txBody>
          <a:bodyPr/>
          <a:lstStyle>
            <a:lvl1pPr algn="ctr">
              <a:defRPr>
                <a:solidFill>
                  <a:schemeClr val="bg1"/>
                </a:solidFill>
                <a:latin typeface="Fira Sans" panose="020B0503050000020004" pitchFamily="34" charset="0"/>
                <a:ea typeface="Fira Sans" panose="020B0503050000020004" pitchFamily="34" charset="0"/>
              </a:defRPr>
            </a:lvl1pPr>
          </a:lstStyle>
          <a:p>
            <a:r>
              <a:rPr lang="pl-PL" smtClean="0"/>
              <a:t>Kliknij, aby edytować styl</a:t>
            </a:r>
            <a:endParaRPr lang="pl-PL" dirty="0"/>
          </a:p>
        </p:txBody>
      </p:sp>
      <p:sp>
        <p:nvSpPr>
          <p:cNvPr id="3" name="Symbol zastępczy tekstu 2"/>
          <p:cNvSpPr>
            <a:spLocks noGrp="1"/>
          </p:cNvSpPr>
          <p:nvPr>
            <p:ph type="body" sz="quarter" idx="10" hasCustomPrompt="1"/>
          </p:nvPr>
        </p:nvSpPr>
        <p:spPr>
          <a:xfrm>
            <a:off x="2403474" y="4803486"/>
            <a:ext cx="4337050" cy="406400"/>
          </a:xfrm>
          <a:prstGeom prst="rect">
            <a:avLst/>
          </a:prstGeom>
        </p:spPr>
        <p:txBody>
          <a:bodyPr/>
          <a:lstStyle>
            <a:lvl1pPr marL="0" indent="0" algn="ctr">
              <a:buNone/>
              <a:defRPr sz="1500">
                <a:solidFill>
                  <a:schemeClr val="bg1"/>
                </a:solidFill>
                <a:latin typeface="Fira Sans" panose="020B0503050000020004" pitchFamily="34" charset="0"/>
                <a:ea typeface="Fira Sans" panose="020B0503050000020004" pitchFamily="34" charset="0"/>
              </a:defRPr>
            </a:lvl1pPr>
          </a:lstStyle>
          <a:p>
            <a:r>
              <a:rPr lang="pl-PL" sz="1800" dirty="0" smtClean="0"/>
              <a:t>Jan Kowalski</a:t>
            </a:r>
            <a:endParaRPr lang="pl-PL" sz="1800" dirty="0"/>
          </a:p>
        </p:txBody>
      </p:sp>
      <p:sp>
        <p:nvSpPr>
          <p:cNvPr id="5" name="Symbol zastępczy tekstu 4"/>
          <p:cNvSpPr>
            <a:spLocks noGrp="1"/>
          </p:cNvSpPr>
          <p:nvPr>
            <p:ph type="body" sz="quarter" idx="11" hasCustomPrompt="1"/>
          </p:nvPr>
        </p:nvSpPr>
        <p:spPr>
          <a:xfrm>
            <a:off x="2403474" y="5283447"/>
            <a:ext cx="4337050" cy="357066"/>
          </a:xfrm>
          <a:prstGeom prst="rect">
            <a:avLst/>
          </a:prstGeom>
        </p:spPr>
        <p:txBody>
          <a:bodyPr/>
          <a:lstStyle>
            <a:lvl1pPr marL="0" indent="0" algn="ctr">
              <a:buNone/>
              <a:defRPr sz="1350">
                <a:solidFill>
                  <a:schemeClr val="bg1"/>
                </a:solidFill>
                <a:latin typeface="Fira Sans Light" panose="020B0403050000020004" pitchFamily="34" charset="0"/>
                <a:ea typeface="Fira Sans Light" panose="020B0403050000020004" pitchFamily="34" charset="0"/>
              </a:defRPr>
            </a:lvl1pPr>
          </a:lstStyle>
          <a:p>
            <a:pPr lvl="0"/>
            <a:r>
              <a:rPr lang="pl-PL" dirty="0" smtClean="0"/>
              <a:t>Łódź, 30 sierpnia 2016 roku</a:t>
            </a:r>
            <a:endParaRPr lang="pl-PL" dirty="0"/>
          </a:p>
        </p:txBody>
      </p:sp>
    </p:spTree>
    <p:extLst>
      <p:ext uri="{BB962C8B-B14F-4D97-AF65-F5344CB8AC3E}">
        <p14:creationId xmlns:p14="http://schemas.microsoft.com/office/powerpoint/2010/main" xmlns="" val="302563198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8" name="Obraz 7"/>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0985"/>
          <a:stretch/>
        </p:blipFill>
        <p:spPr>
          <a:xfrm>
            <a:off x="-10274" y="0"/>
            <a:ext cx="9158384" cy="6858000"/>
          </a:xfrm>
          <a:prstGeom prst="rect">
            <a:avLst/>
          </a:prstGeom>
        </p:spPr>
      </p:pic>
      <p:pic>
        <p:nvPicPr>
          <p:cNvPr id="4" name="Obraz 3"/>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938380" y="1042020"/>
            <a:ext cx="2493058" cy="1731121"/>
          </a:xfrm>
          <a:prstGeom prst="rect">
            <a:avLst/>
          </a:prstGeom>
        </p:spPr>
      </p:pic>
      <p:pic>
        <p:nvPicPr>
          <p:cNvPr id="7" name="Obraz 6"/>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600080" y="6081192"/>
            <a:ext cx="3169658" cy="256011"/>
          </a:xfrm>
          <a:prstGeom prst="rect">
            <a:avLst/>
          </a:prstGeom>
        </p:spPr>
      </p:pic>
      <p:sp>
        <p:nvSpPr>
          <p:cNvPr id="9" name="Tytuł 10"/>
          <p:cNvSpPr>
            <a:spLocks noGrp="1"/>
          </p:cNvSpPr>
          <p:nvPr>
            <p:ph type="title" hasCustomPrompt="1"/>
          </p:nvPr>
        </p:nvSpPr>
        <p:spPr>
          <a:xfrm>
            <a:off x="1" y="3167513"/>
            <a:ext cx="6349429" cy="1325563"/>
          </a:xfrm>
          <a:prstGeom prst="rect">
            <a:avLst/>
          </a:prstGeom>
        </p:spPr>
        <p:txBody>
          <a:bodyPr/>
          <a:lstStyle>
            <a:lvl1pPr algn="ctr">
              <a:defRPr baseline="0">
                <a:solidFill>
                  <a:schemeClr val="bg1"/>
                </a:solidFill>
                <a:latin typeface="Fira Sans" panose="020B0503050000020004" pitchFamily="34" charset="0"/>
                <a:ea typeface="Fira Sans" panose="020B0503050000020004" pitchFamily="34" charset="0"/>
              </a:defRPr>
            </a:lvl1pPr>
          </a:lstStyle>
          <a:p>
            <a:r>
              <a:rPr lang="pl-PL" dirty="0" smtClean="0"/>
              <a:t>Dziękujemy za uwagę</a:t>
            </a:r>
            <a:endParaRPr lang="pl-PL" dirty="0"/>
          </a:p>
        </p:txBody>
      </p:sp>
      <p:sp>
        <p:nvSpPr>
          <p:cNvPr id="10" name="Symbol zastępczy tekstu 4"/>
          <p:cNvSpPr>
            <a:spLocks noGrp="1"/>
          </p:cNvSpPr>
          <p:nvPr>
            <p:ph type="body" sz="quarter" idx="11" hasCustomPrompt="1"/>
          </p:nvPr>
        </p:nvSpPr>
        <p:spPr>
          <a:xfrm>
            <a:off x="6678202" y="4876684"/>
            <a:ext cx="2465799" cy="815201"/>
          </a:xfrm>
          <a:prstGeom prst="rect">
            <a:avLst/>
          </a:prstGeom>
        </p:spPr>
        <p:txBody>
          <a:bodyPr/>
          <a:lstStyle>
            <a:lvl1pPr marL="0" indent="0" algn="l">
              <a:buNone/>
              <a:defRPr sz="900" b="0">
                <a:solidFill>
                  <a:schemeClr val="bg1"/>
                </a:solidFill>
                <a:latin typeface="Fira Sans Light" panose="020B0403050000020004" pitchFamily="34" charset="0"/>
                <a:ea typeface="Fira Sans Light" panose="020B0403050000020004" pitchFamily="34" charset="0"/>
              </a:defRPr>
            </a:lvl1pPr>
          </a:lstStyle>
          <a:p>
            <a:pPr lvl="0"/>
            <a:r>
              <a:rPr lang="pl-PL" dirty="0" smtClean="0"/>
              <a:t>Kancelaria Prawno-Podatkowa</a:t>
            </a:r>
          </a:p>
          <a:p>
            <a:pPr lvl="0"/>
            <a:r>
              <a:rPr lang="pl-PL" dirty="0" smtClean="0"/>
              <a:t>ul. Tylna 4c lok. 1</a:t>
            </a:r>
          </a:p>
          <a:p>
            <a:pPr lvl="0"/>
            <a:r>
              <a:rPr lang="pl-PL" dirty="0" smtClean="0"/>
              <a:t>90-348 Łódź</a:t>
            </a:r>
            <a:endParaRPr lang="pl-PL" dirty="0"/>
          </a:p>
        </p:txBody>
      </p:sp>
      <p:sp>
        <p:nvSpPr>
          <p:cNvPr id="12" name="Symbol zastępczy tekstu 4"/>
          <p:cNvSpPr>
            <a:spLocks noGrp="1"/>
          </p:cNvSpPr>
          <p:nvPr>
            <p:ph type="body" sz="quarter" idx="12" hasCustomPrompt="1"/>
          </p:nvPr>
        </p:nvSpPr>
        <p:spPr>
          <a:xfrm>
            <a:off x="6667928" y="4561257"/>
            <a:ext cx="2486347" cy="315427"/>
          </a:xfrm>
          <a:prstGeom prst="rect">
            <a:avLst/>
          </a:prstGeom>
        </p:spPr>
        <p:txBody>
          <a:bodyPr/>
          <a:lstStyle>
            <a:lvl1pPr marL="0" indent="0" algn="l">
              <a:buNone/>
              <a:defRPr sz="900" b="1">
                <a:solidFill>
                  <a:schemeClr val="bg1"/>
                </a:solidFill>
                <a:latin typeface="Fira Sans Light" panose="020B0403050000020004" pitchFamily="34" charset="0"/>
                <a:ea typeface="Fira Sans Light" panose="020B0403050000020004" pitchFamily="34" charset="0"/>
              </a:defRPr>
            </a:lvl1pPr>
          </a:lstStyle>
          <a:p>
            <a:pPr lvl="0"/>
            <a:r>
              <a:rPr lang="pl-PL" dirty="0" smtClean="0"/>
              <a:t>Mariański </a:t>
            </a:r>
            <a:r>
              <a:rPr lang="pl-PL" dirty="0" err="1" smtClean="0"/>
              <a:t>Group</a:t>
            </a:r>
            <a:endParaRPr lang="pl-PL" dirty="0" smtClean="0"/>
          </a:p>
        </p:txBody>
      </p:sp>
      <p:sp>
        <p:nvSpPr>
          <p:cNvPr id="13" name="Symbol zastępczy tekstu 4"/>
          <p:cNvSpPr>
            <a:spLocks noGrp="1"/>
          </p:cNvSpPr>
          <p:nvPr>
            <p:ph type="body" sz="quarter" idx="13" hasCustomPrompt="1"/>
          </p:nvPr>
        </p:nvSpPr>
        <p:spPr>
          <a:xfrm>
            <a:off x="6667928" y="6061754"/>
            <a:ext cx="2465799" cy="554805"/>
          </a:xfrm>
          <a:prstGeom prst="rect">
            <a:avLst/>
          </a:prstGeom>
        </p:spPr>
        <p:txBody>
          <a:bodyPr/>
          <a:lstStyle>
            <a:lvl1pPr marL="0" indent="0" algn="l">
              <a:buNone/>
              <a:defRPr sz="900" b="0">
                <a:solidFill>
                  <a:schemeClr val="bg1"/>
                </a:solidFill>
                <a:latin typeface="Fira Sans Light" panose="020B0403050000020004" pitchFamily="34" charset="0"/>
                <a:ea typeface="Fira Sans Light" panose="020B0403050000020004" pitchFamily="34" charset="0"/>
              </a:defRPr>
            </a:lvl1pPr>
          </a:lstStyle>
          <a:p>
            <a:pPr lvl="0"/>
            <a:r>
              <a:rPr lang="pl-PL" dirty="0" smtClean="0"/>
              <a:t>kancelaria@marianskigroup.pl</a:t>
            </a:r>
          </a:p>
          <a:p>
            <a:pPr lvl="0"/>
            <a:r>
              <a:rPr lang="pl-PL" dirty="0" smtClean="0"/>
              <a:t>www.marianskigroup.pl</a:t>
            </a:r>
            <a:endParaRPr lang="pl-PL" dirty="0"/>
          </a:p>
        </p:txBody>
      </p:sp>
    </p:spTree>
    <p:extLst>
      <p:ext uri="{BB962C8B-B14F-4D97-AF65-F5344CB8AC3E}">
        <p14:creationId xmlns:p14="http://schemas.microsoft.com/office/powerpoint/2010/main" xmlns="" val="21458205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3387" y="147092"/>
            <a:ext cx="8837225" cy="5624623"/>
          </a:xfrm>
          <a:prstGeom prst="rect">
            <a:avLst/>
          </a:prstGeom>
        </p:spPr>
      </p:pic>
      <p:pic>
        <p:nvPicPr>
          <p:cNvPr id="18" name="Obraz 17"/>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6972" r="15895" b="26245"/>
          <a:stretch/>
        </p:blipFill>
        <p:spPr>
          <a:xfrm>
            <a:off x="153387" y="147091"/>
            <a:ext cx="8837225" cy="5624623"/>
          </a:xfrm>
          <a:prstGeom prst="rect">
            <a:avLst/>
          </a:prstGeom>
        </p:spPr>
      </p:pic>
      <p:sp>
        <p:nvSpPr>
          <p:cNvPr id="7" name="Prostokąt 6"/>
          <p:cNvSpPr/>
          <p:nvPr userDrawn="1"/>
        </p:nvSpPr>
        <p:spPr>
          <a:xfrm>
            <a:off x="2700866" y="147090"/>
            <a:ext cx="3725328" cy="486362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prstClr val="white"/>
              </a:solidFill>
            </a:endParaRPr>
          </a:p>
        </p:txBody>
      </p:sp>
      <p:sp>
        <p:nvSpPr>
          <p:cNvPr id="11" name="Tytuł 10"/>
          <p:cNvSpPr>
            <a:spLocks noGrp="1"/>
          </p:cNvSpPr>
          <p:nvPr>
            <p:ph type="title" hasCustomPrompt="1"/>
          </p:nvPr>
        </p:nvSpPr>
        <p:spPr>
          <a:xfrm>
            <a:off x="2700866" y="2146330"/>
            <a:ext cx="3725328" cy="581221"/>
          </a:xfrm>
          <a:prstGeom prst="rect">
            <a:avLst/>
          </a:prstGeom>
        </p:spPr>
        <p:txBody>
          <a:bodyPr lIns="360000" rIns="360000"/>
          <a:lstStyle>
            <a:lvl1pPr algn="ctr">
              <a:defRPr sz="1800">
                <a:solidFill>
                  <a:srgbClr val="4F6272"/>
                </a:solidFill>
                <a:latin typeface="Fira Sans" panose="020B0503050000020004" pitchFamily="34" charset="0"/>
                <a:ea typeface="Fira Sans" panose="020B0503050000020004" pitchFamily="34" charset="0"/>
              </a:defRPr>
            </a:lvl1pPr>
          </a:lstStyle>
          <a:p>
            <a:r>
              <a:rPr lang="pl-PL" dirty="0" smtClean="0"/>
              <a:t>Dziękujemy za uwagę!</a:t>
            </a:r>
            <a:endParaRPr lang="pl-PL" dirty="0"/>
          </a:p>
        </p:txBody>
      </p:sp>
      <p:pic>
        <p:nvPicPr>
          <p:cNvPr id="8" name="Obraz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700866" y="5326056"/>
            <a:ext cx="3725328" cy="895558"/>
          </a:xfrm>
          <a:prstGeom prst="rect">
            <a:avLst/>
          </a:prstGeom>
        </p:spPr>
      </p:pic>
      <p:pic>
        <p:nvPicPr>
          <p:cNvPr id="9" name="Obraz 8"/>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972607" y="5644168"/>
            <a:ext cx="3181849" cy="262106"/>
          </a:xfrm>
          <a:prstGeom prst="rect">
            <a:avLst/>
          </a:prstGeom>
        </p:spPr>
      </p:pic>
      <p:pic>
        <p:nvPicPr>
          <p:cNvPr id="12" name="Obraz 11"/>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660287" y="429736"/>
            <a:ext cx="1806486" cy="1190353"/>
          </a:xfrm>
          <a:prstGeom prst="rect">
            <a:avLst/>
          </a:prstGeom>
        </p:spPr>
      </p:pic>
      <p:sp>
        <p:nvSpPr>
          <p:cNvPr id="15" name="Symbol zastępczy tekstu 4"/>
          <p:cNvSpPr>
            <a:spLocks noGrp="1"/>
          </p:cNvSpPr>
          <p:nvPr>
            <p:ph type="body" sz="quarter" idx="13" hasCustomPrompt="1"/>
          </p:nvPr>
        </p:nvSpPr>
        <p:spPr>
          <a:xfrm>
            <a:off x="2700866" y="3478915"/>
            <a:ext cx="3725328" cy="815201"/>
          </a:xfrm>
          <a:prstGeom prst="rect">
            <a:avLst/>
          </a:prstGeom>
        </p:spPr>
        <p:txBody>
          <a:bodyPr/>
          <a:lstStyle>
            <a:lvl1pPr marL="0" indent="0" algn="ctr">
              <a:buNone/>
              <a:defRPr sz="900" b="0">
                <a:solidFill>
                  <a:srgbClr val="4F6272"/>
                </a:solidFill>
                <a:latin typeface="Fira Sans Light" panose="020B0403050000020004" pitchFamily="34" charset="0"/>
                <a:ea typeface="Fira Sans Light" panose="020B0403050000020004" pitchFamily="34" charset="0"/>
              </a:defRPr>
            </a:lvl1pPr>
          </a:lstStyle>
          <a:p>
            <a:pPr lvl="0"/>
            <a:r>
              <a:rPr lang="pl-PL" dirty="0" smtClean="0"/>
              <a:t>Kancelaria Prawno-Podatkowa</a:t>
            </a:r>
          </a:p>
          <a:p>
            <a:pPr lvl="0"/>
            <a:r>
              <a:rPr lang="pl-PL" dirty="0" smtClean="0"/>
              <a:t>ul. Tylna 4c lok. 1</a:t>
            </a:r>
          </a:p>
          <a:p>
            <a:pPr lvl="0"/>
            <a:r>
              <a:rPr lang="pl-PL" dirty="0" smtClean="0"/>
              <a:t>90-348 Łódź</a:t>
            </a:r>
            <a:endParaRPr lang="pl-PL" dirty="0"/>
          </a:p>
        </p:txBody>
      </p:sp>
      <p:sp>
        <p:nvSpPr>
          <p:cNvPr id="16" name="Symbol zastępczy tekstu 4"/>
          <p:cNvSpPr>
            <a:spLocks noGrp="1"/>
          </p:cNvSpPr>
          <p:nvPr>
            <p:ph type="body" sz="quarter" idx="14" hasCustomPrompt="1"/>
          </p:nvPr>
        </p:nvSpPr>
        <p:spPr>
          <a:xfrm>
            <a:off x="2700866" y="2738184"/>
            <a:ext cx="3725328" cy="315427"/>
          </a:xfrm>
          <a:prstGeom prst="rect">
            <a:avLst/>
          </a:prstGeom>
        </p:spPr>
        <p:txBody>
          <a:bodyPr/>
          <a:lstStyle>
            <a:lvl1pPr marL="0" indent="0" algn="ctr">
              <a:buNone/>
              <a:defRPr sz="900" b="1">
                <a:solidFill>
                  <a:srgbClr val="4F6272"/>
                </a:solidFill>
                <a:latin typeface="Fira Sans Light" panose="020B0403050000020004" pitchFamily="34" charset="0"/>
                <a:ea typeface="Fira Sans Light" panose="020B0403050000020004" pitchFamily="34" charset="0"/>
              </a:defRPr>
            </a:lvl1pPr>
          </a:lstStyle>
          <a:p>
            <a:pPr lvl="0"/>
            <a:r>
              <a:rPr lang="pl-PL" dirty="0" smtClean="0"/>
              <a:t>Mariański </a:t>
            </a:r>
            <a:r>
              <a:rPr lang="pl-PL" dirty="0" err="1" smtClean="0"/>
              <a:t>Group</a:t>
            </a:r>
            <a:endParaRPr lang="pl-PL" dirty="0" smtClean="0"/>
          </a:p>
        </p:txBody>
      </p:sp>
      <p:sp>
        <p:nvSpPr>
          <p:cNvPr id="17" name="Symbol zastępczy tekstu 4"/>
          <p:cNvSpPr>
            <a:spLocks noGrp="1"/>
          </p:cNvSpPr>
          <p:nvPr>
            <p:ph type="body" sz="quarter" idx="15" hasCustomPrompt="1"/>
          </p:nvPr>
        </p:nvSpPr>
        <p:spPr>
          <a:xfrm>
            <a:off x="2700866" y="4451758"/>
            <a:ext cx="3725328" cy="554805"/>
          </a:xfrm>
          <a:prstGeom prst="rect">
            <a:avLst/>
          </a:prstGeom>
        </p:spPr>
        <p:txBody>
          <a:bodyPr/>
          <a:lstStyle>
            <a:lvl1pPr marL="0" indent="0" algn="ctr">
              <a:buNone/>
              <a:defRPr sz="900" b="0">
                <a:solidFill>
                  <a:srgbClr val="4F6272"/>
                </a:solidFill>
                <a:latin typeface="Fira Sans Light" panose="020B0403050000020004" pitchFamily="34" charset="0"/>
                <a:ea typeface="Fira Sans Light" panose="020B0403050000020004" pitchFamily="34" charset="0"/>
              </a:defRPr>
            </a:lvl1pPr>
          </a:lstStyle>
          <a:p>
            <a:pPr lvl="0"/>
            <a:r>
              <a:rPr lang="pl-PL" dirty="0" smtClean="0"/>
              <a:t>kancelaria@marianskigroup.pl</a:t>
            </a:r>
          </a:p>
          <a:p>
            <a:pPr lvl="0"/>
            <a:r>
              <a:rPr lang="pl-PL" dirty="0" smtClean="0"/>
              <a:t>www.marianskigroup.pl</a:t>
            </a:r>
            <a:endParaRPr lang="pl-PL" dirty="0"/>
          </a:p>
        </p:txBody>
      </p:sp>
    </p:spTree>
    <p:extLst>
      <p:ext uri="{BB962C8B-B14F-4D97-AF65-F5344CB8AC3E}">
        <p14:creationId xmlns:p14="http://schemas.microsoft.com/office/powerpoint/2010/main" xmlns="" val="139646786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3387" y="147092"/>
            <a:ext cx="8837225" cy="5624623"/>
          </a:xfrm>
          <a:prstGeom prst="rect">
            <a:avLst/>
          </a:prstGeom>
        </p:spPr>
      </p:pic>
      <p:pic>
        <p:nvPicPr>
          <p:cNvPr id="4" name="Obraz 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4602"/>
          <a:stretch/>
        </p:blipFill>
        <p:spPr>
          <a:xfrm>
            <a:off x="144918" y="147090"/>
            <a:ext cx="8837225" cy="5605124"/>
          </a:xfrm>
          <a:prstGeom prst="rect">
            <a:avLst/>
          </a:prstGeom>
        </p:spPr>
      </p:pic>
      <p:sp>
        <p:nvSpPr>
          <p:cNvPr id="7" name="Prostokąt 6"/>
          <p:cNvSpPr/>
          <p:nvPr userDrawn="1"/>
        </p:nvSpPr>
        <p:spPr>
          <a:xfrm>
            <a:off x="2700866" y="147090"/>
            <a:ext cx="3725328" cy="486362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prstClr val="white"/>
              </a:solidFill>
            </a:endParaRPr>
          </a:p>
        </p:txBody>
      </p:sp>
      <p:sp>
        <p:nvSpPr>
          <p:cNvPr id="11" name="Tytuł 10"/>
          <p:cNvSpPr>
            <a:spLocks noGrp="1"/>
          </p:cNvSpPr>
          <p:nvPr>
            <p:ph type="title" hasCustomPrompt="1"/>
          </p:nvPr>
        </p:nvSpPr>
        <p:spPr>
          <a:xfrm>
            <a:off x="2700866" y="2146330"/>
            <a:ext cx="3725328" cy="581221"/>
          </a:xfrm>
          <a:prstGeom prst="rect">
            <a:avLst/>
          </a:prstGeom>
        </p:spPr>
        <p:txBody>
          <a:bodyPr lIns="360000" rIns="360000"/>
          <a:lstStyle>
            <a:lvl1pPr algn="ctr">
              <a:defRPr sz="1800">
                <a:solidFill>
                  <a:srgbClr val="4F6272"/>
                </a:solidFill>
                <a:latin typeface="Fira Sans" panose="020B0503050000020004" pitchFamily="34" charset="0"/>
                <a:ea typeface="Fira Sans" panose="020B0503050000020004" pitchFamily="34" charset="0"/>
              </a:defRPr>
            </a:lvl1pPr>
          </a:lstStyle>
          <a:p>
            <a:r>
              <a:rPr lang="pl-PL" dirty="0" smtClean="0"/>
              <a:t>Dziękujemy za uwagę!</a:t>
            </a:r>
            <a:endParaRPr lang="pl-PL" dirty="0"/>
          </a:p>
        </p:txBody>
      </p:sp>
      <p:pic>
        <p:nvPicPr>
          <p:cNvPr id="8" name="Obraz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700866" y="5326056"/>
            <a:ext cx="3725328" cy="895558"/>
          </a:xfrm>
          <a:prstGeom prst="rect">
            <a:avLst/>
          </a:prstGeom>
        </p:spPr>
      </p:pic>
      <p:pic>
        <p:nvPicPr>
          <p:cNvPr id="9" name="Obraz 8"/>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972607" y="5644168"/>
            <a:ext cx="3181849" cy="262106"/>
          </a:xfrm>
          <a:prstGeom prst="rect">
            <a:avLst/>
          </a:prstGeom>
        </p:spPr>
      </p:pic>
      <p:pic>
        <p:nvPicPr>
          <p:cNvPr id="12" name="Obraz 11"/>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660287" y="429736"/>
            <a:ext cx="1806486" cy="1190353"/>
          </a:xfrm>
          <a:prstGeom prst="rect">
            <a:avLst/>
          </a:prstGeom>
        </p:spPr>
      </p:pic>
      <p:sp>
        <p:nvSpPr>
          <p:cNvPr id="15" name="Symbol zastępczy tekstu 4"/>
          <p:cNvSpPr>
            <a:spLocks noGrp="1"/>
          </p:cNvSpPr>
          <p:nvPr>
            <p:ph type="body" sz="quarter" idx="13" hasCustomPrompt="1"/>
          </p:nvPr>
        </p:nvSpPr>
        <p:spPr>
          <a:xfrm>
            <a:off x="2700866" y="3478915"/>
            <a:ext cx="3725328" cy="815201"/>
          </a:xfrm>
          <a:prstGeom prst="rect">
            <a:avLst/>
          </a:prstGeom>
        </p:spPr>
        <p:txBody>
          <a:bodyPr/>
          <a:lstStyle>
            <a:lvl1pPr marL="0" indent="0" algn="ctr">
              <a:buNone/>
              <a:defRPr sz="900" b="0">
                <a:solidFill>
                  <a:srgbClr val="4F6272"/>
                </a:solidFill>
                <a:latin typeface="Fira Sans Light" panose="020B0403050000020004" pitchFamily="34" charset="0"/>
                <a:ea typeface="Fira Sans Light" panose="020B0403050000020004" pitchFamily="34" charset="0"/>
              </a:defRPr>
            </a:lvl1pPr>
          </a:lstStyle>
          <a:p>
            <a:pPr lvl="0"/>
            <a:r>
              <a:rPr lang="pl-PL" dirty="0" smtClean="0"/>
              <a:t>Kancelaria Prawno-Podatkowa</a:t>
            </a:r>
          </a:p>
          <a:p>
            <a:pPr lvl="0"/>
            <a:r>
              <a:rPr lang="pl-PL" dirty="0" smtClean="0"/>
              <a:t>ul. Tylna 4c lok. 1</a:t>
            </a:r>
          </a:p>
          <a:p>
            <a:pPr lvl="0"/>
            <a:r>
              <a:rPr lang="pl-PL" dirty="0" smtClean="0"/>
              <a:t>90-348 Łódź</a:t>
            </a:r>
            <a:endParaRPr lang="pl-PL" dirty="0"/>
          </a:p>
        </p:txBody>
      </p:sp>
      <p:sp>
        <p:nvSpPr>
          <p:cNvPr id="16" name="Symbol zastępczy tekstu 4"/>
          <p:cNvSpPr>
            <a:spLocks noGrp="1"/>
          </p:cNvSpPr>
          <p:nvPr>
            <p:ph type="body" sz="quarter" idx="14" hasCustomPrompt="1"/>
          </p:nvPr>
        </p:nvSpPr>
        <p:spPr>
          <a:xfrm>
            <a:off x="2700866" y="2738184"/>
            <a:ext cx="3725328" cy="315427"/>
          </a:xfrm>
          <a:prstGeom prst="rect">
            <a:avLst/>
          </a:prstGeom>
        </p:spPr>
        <p:txBody>
          <a:bodyPr/>
          <a:lstStyle>
            <a:lvl1pPr marL="0" indent="0" algn="ctr">
              <a:buNone/>
              <a:defRPr sz="900" b="1">
                <a:solidFill>
                  <a:srgbClr val="4F6272"/>
                </a:solidFill>
                <a:latin typeface="Fira Sans Light" panose="020B0403050000020004" pitchFamily="34" charset="0"/>
                <a:ea typeface="Fira Sans Light" panose="020B0403050000020004" pitchFamily="34" charset="0"/>
              </a:defRPr>
            </a:lvl1pPr>
          </a:lstStyle>
          <a:p>
            <a:pPr lvl="0"/>
            <a:r>
              <a:rPr lang="pl-PL" dirty="0" smtClean="0"/>
              <a:t>Mariański </a:t>
            </a:r>
            <a:r>
              <a:rPr lang="pl-PL" dirty="0" err="1" smtClean="0"/>
              <a:t>Group</a:t>
            </a:r>
            <a:endParaRPr lang="pl-PL" dirty="0" smtClean="0"/>
          </a:p>
        </p:txBody>
      </p:sp>
      <p:sp>
        <p:nvSpPr>
          <p:cNvPr id="17" name="Symbol zastępczy tekstu 4"/>
          <p:cNvSpPr>
            <a:spLocks noGrp="1"/>
          </p:cNvSpPr>
          <p:nvPr>
            <p:ph type="body" sz="quarter" idx="15" hasCustomPrompt="1"/>
          </p:nvPr>
        </p:nvSpPr>
        <p:spPr>
          <a:xfrm>
            <a:off x="2700866" y="4451758"/>
            <a:ext cx="3725328" cy="554805"/>
          </a:xfrm>
          <a:prstGeom prst="rect">
            <a:avLst/>
          </a:prstGeom>
        </p:spPr>
        <p:txBody>
          <a:bodyPr/>
          <a:lstStyle>
            <a:lvl1pPr marL="0" indent="0" algn="ctr">
              <a:buNone/>
              <a:defRPr sz="900" b="0">
                <a:solidFill>
                  <a:srgbClr val="4F6272"/>
                </a:solidFill>
                <a:latin typeface="Fira Sans Light" panose="020B0403050000020004" pitchFamily="34" charset="0"/>
                <a:ea typeface="Fira Sans Light" panose="020B0403050000020004" pitchFamily="34" charset="0"/>
              </a:defRPr>
            </a:lvl1pPr>
          </a:lstStyle>
          <a:p>
            <a:pPr lvl="0"/>
            <a:r>
              <a:rPr lang="pl-PL" dirty="0" smtClean="0"/>
              <a:t>kancelaria@marianskigroup.pl</a:t>
            </a:r>
          </a:p>
          <a:p>
            <a:pPr lvl="0"/>
            <a:r>
              <a:rPr lang="pl-PL" dirty="0" smtClean="0"/>
              <a:t>www.marianskigroup.pl</a:t>
            </a:r>
            <a:endParaRPr lang="pl-PL" dirty="0"/>
          </a:p>
        </p:txBody>
      </p:sp>
    </p:spTree>
    <p:extLst>
      <p:ext uri="{BB962C8B-B14F-4D97-AF65-F5344CB8AC3E}">
        <p14:creationId xmlns:p14="http://schemas.microsoft.com/office/powerpoint/2010/main" xmlns="" val="143777600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Układ niestandardowy">
    <p:spTree>
      <p:nvGrpSpPr>
        <p:cNvPr id="1" name=""/>
        <p:cNvGrpSpPr/>
        <p:nvPr/>
      </p:nvGrpSpPr>
      <p:grpSpPr>
        <a:xfrm>
          <a:off x="0" y="0"/>
          <a:ext cx="0" cy="0"/>
          <a:chOff x="0" y="0"/>
          <a:chExt cx="0" cy="0"/>
        </a:xfrm>
      </p:grpSpPr>
      <p:pic>
        <p:nvPicPr>
          <p:cNvPr id="4" name="Obraz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2" name="Symbol zastępczy tekstu 8"/>
          <p:cNvSpPr>
            <a:spLocks noGrp="1"/>
          </p:cNvSpPr>
          <p:nvPr>
            <p:ph type="body" sz="quarter" idx="10" hasCustomPrompt="1"/>
          </p:nvPr>
        </p:nvSpPr>
        <p:spPr>
          <a:xfrm>
            <a:off x="2748756" y="511252"/>
            <a:ext cx="3646488" cy="3092450"/>
          </a:xfrm>
          <a:prstGeom prst="rect">
            <a:avLst/>
          </a:prstGeom>
        </p:spPr>
        <p:txBody>
          <a:bodyPr anchor="b"/>
          <a:lstStyle>
            <a:lvl1pPr marL="0" indent="0" algn="ctr">
              <a:buNone/>
              <a:defRPr sz="22500">
                <a:solidFill>
                  <a:srgbClr val="FDE461"/>
                </a:solidFill>
                <a:latin typeface="Calendas Plus" panose="02000503000000020003" pitchFamily="50" charset="0"/>
              </a:defRPr>
            </a:lvl1pPr>
          </a:lstStyle>
          <a:p>
            <a:pPr lvl="0"/>
            <a:r>
              <a:rPr lang="pl-PL" dirty="0" smtClean="0"/>
              <a:t>1</a:t>
            </a:r>
            <a:endParaRPr lang="pl-PL" dirty="0"/>
          </a:p>
        </p:txBody>
      </p:sp>
      <p:sp>
        <p:nvSpPr>
          <p:cNvPr id="13" name="Tytuł 10"/>
          <p:cNvSpPr>
            <a:spLocks noGrp="1"/>
          </p:cNvSpPr>
          <p:nvPr>
            <p:ph type="title"/>
          </p:nvPr>
        </p:nvSpPr>
        <p:spPr>
          <a:xfrm>
            <a:off x="628650" y="2059948"/>
            <a:ext cx="7886700" cy="1515633"/>
          </a:xfrm>
          <a:prstGeom prst="rect">
            <a:avLst/>
          </a:prstGeom>
        </p:spPr>
        <p:txBody>
          <a:bodyPr anchor="b"/>
          <a:lstStyle>
            <a:lvl1pPr algn="ctr">
              <a:defRPr>
                <a:solidFill>
                  <a:srgbClr val="52615D"/>
                </a:solidFill>
                <a:latin typeface="Fira Sans" panose="020B0503050000020004" pitchFamily="34" charset="0"/>
                <a:ea typeface="Fira Sans" panose="020B0503050000020004" pitchFamily="34" charset="0"/>
              </a:defRPr>
            </a:lvl1pPr>
          </a:lstStyle>
          <a:p>
            <a:r>
              <a:rPr lang="pl-PL" smtClean="0"/>
              <a:t>Kliknij, aby edytować styl</a:t>
            </a:r>
            <a:endParaRPr lang="pl-PL" dirty="0"/>
          </a:p>
        </p:txBody>
      </p:sp>
      <p:pic>
        <p:nvPicPr>
          <p:cNvPr id="6" name="Obraz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4570960"/>
            <a:ext cx="9144000" cy="2301103"/>
          </a:xfrm>
          <a:prstGeom prst="rect">
            <a:avLst/>
          </a:prstGeom>
        </p:spPr>
      </p:pic>
    </p:spTree>
    <p:extLst>
      <p:ext uri="{BB962C8B-B14F-4D97-AF65-F5344CB8AC3E}">
        <p14:creationId xmlns:p14="http://schemas.microsoft.com/office/powerpoint/2010/main" xmlns="" val="5509960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3386" y="147090"/>
            <a:ext cx="8837225" cy="5624623"/>
          </a:xfrm>
          <a:prstGeom prst="rect">
            <a:avLst/>
          </a:prstGeom>
        </p:spPr>
      </p:pic>
      <p:pic>
        <p:nvPicPr>
          <p:cNvPr id="18" name="Obraz 17"/>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6972" r="15895" b="26245"/>
          <a:stretch/>
        </p:blipFill>
        <p:spPr>
          <a:xfrm>
            <a:off x="153386" y="147089"/>
            <a:ext cx="8837225" cy="5624623"/>
          </a:xfrm>
          <a:prstGeom prst="rect">
            <a:avLst/>
          </a:prstGeom>
        </p:spPr>
      </p:pic>
      <p:sp>
        <p:nvSpPr>
          <p:cNvPr id="7" name="Prostokąt 6"/>
          <p:cNvSpPr/>
          <p:nvPr userDrawn="1"/>
        </p:nvSpPr>
        <p:spPr>
          <a:xfrm>
            <a:off x="2700866" y="147090"/>
            <a:ext cx="3725328" cy="486362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Tytuł 10"/>
          <p:cNvSpPr>
            <a:spLocks noGrp="1"/>
          </p:cNvSpPr>
          <p:nvPr>
            <p:ph type="title" hasCustomPrompt="1"/>
          </p:nvPr>
        </p:nvSpPr>
        <p:spPr>
          <a:xfrm>
            <a:off x="2700866" y="2146328"/>
            <a:ext cx="3725328" cy="581221"/>
          </a:xfrm>
          <a:prstGeom prst="rect">
            <a:avLst/>
          </a:prstGeom>
        </p:spPr>
        <p:txBody>
          <a:bodyPr lIns="360000" rIns="360000"/>
          <a:lstStyle>
            <a:lvl1pPr algn="ctr">
              <a:defRPr sz="2400">
                <a:solidFill>
                  <a:srgbClr val="4F6272"/>
                </a:solidFill>
                <a:latin typeface="Fira Sans" panose="020B0503050000020004" pitchFamily="34" charset="0"/>
                <a:ea typeface="Fira Sans" panose="020B0503050000020004" pitchFamily="34" charset="0"/>
              </a:defRPr>
            </a:lvl1pPr>
          </a:lstStyle>
          <a:p>
            <a:r>
              <a:rPr lang="pl-PL" dirty="0" smtClean="0"/>
              <a:t>Dziękujemy za uwagę!</a:t>
            </a:r>
            <a:endParaRPr lang="pl-PL" dirty="0"/>
          </a:p>
        </p:txBody>
      </p:sp>
      <p:pic>
        <p:nvPicPr>
          <p:cNvPr id="8" name="Obraz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700866" y="5326056"/>
            <a:ext cx="3725328" cy="895558"/>
          </a:xfrm>
          <a:prstGeom prst="rect">
            <a:avLst/>
          </a:prstGeom>
        </p:spPr>
      </p:pic>
      <p:pic>
        <p:nvPicPr>
          <p:cNvPr id="9" name="Obraz 8"/>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972606" y="5644168"/>
            <a:ext cx="3181849" cy="262106"/>
          </a:xfrm>
          <a:prstGeom prst="rect">
            <a:avLst/>
          </a:prstGeom>
        </p:spPr>
      </p:pic>
      <p:pic>
        <p:nvPicPr>
          <p:cNvPr id="12" name="Obraz 11"/>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660287" y="429734"/>
            <a:ext cx="1806486" cy="1190353"/>
          </a:xfrm>
          <a:prstGeom prst="rect">
            <a:avLst/>
          </a:prstGeom>
        </p:spPr>
      </p:pic>
      <p:sp>
        <p:nvSpPr>
          <p:cNvPr id="15" name="Symbol zastępczy tekstu 4"/>
          <p:cNvSpPr>
            <a:spLocks noGrp="1"/>
          </p:cNvSpPr>
          <p:nvPr>
            <p:ph type="body" sz="quarter" idx="13" hasCustomPrompt="1"/>
          </p:nvPr>
        </p:nvSpPr>
        <p:spPr>
          <a:xfrm>
            <a:off x="2700866" y="3478913"/>
            <a:ext cx="3725328" cy="815201"/>
          </a:xfrm>
          <a:prstGeom prst="rect">
            <a:avLst/>
          </a:prstGeom>
        </p:spPr>
        <p:txBody>
          <a:bodyPr/>
          <a:lstStyle>
            <a:lvl1pPr marL="0" indent="0" algn="ctr">
              <a:buNone/>
              <a:defRPr sz="1200" b="0">
                <a:solidFill>
                  <a:srgbClr val="4F6272"/>
                </a:solidFill>
                <a:latin typeface="Fira Sans Light" panose="020B0403050000020004" pitchFamily="34" charset="0"/>
                <a:ea typeface="Fira Sans Light" panose="020B0403050000020004" pitchFamily="34" charset="0"/>
              </a:defRPr>
            </a:lvl1pPr>
          </a:lstStyle>
          <a:p>
            <a:pPr lvl="0"/>
            <a:r>
              <a:rPr lang="pl-PL" dirty="0" smtClean="0"/>
              <a:t>Kancelaria Prawno-Podatkowa</a:t>
            </a:r>
          </a:p>
          <a:p>
            <a:pPr lvl="0"/>
            <a:r>
              <a:rPr lang="pl-PL" dirty="0" smtClean="0"/>
              <a:t>ul. Tylna 4c lok. 1</a:t>
            </a:r>
          </a:p>
          <a:p>
            <a:pPr lvl="0"/>
            <a:r>
              <a:rPr lang="pl-PL" dirty="0" smtClean="0"/>
              <a:t>90-348 Łódź</a:t>
            </a:r>
            <a:endParaRPr lang="pl-PL" dirty="0"/>
          </a:p>
        </p:txBody>
      </p:sp>
      <p:sp>
        <p:nvSpPr>
          <p:cNvPr id="16" name="Symbol zastępczy tekstu 4"/>
          <p:cNvSpPr>
            <a:spLocks noGrp="1"/>
          </p:cNvSpPr>
          <p:nvPr>
            <p:ph type="body" sz="quarter" idx="14" hasCustomPrompt="1"/>
          </p:nvPr>
        </p:nvSpPr>
        <p:spPr>
          <a:xfrm>
            <a:off x="2700866" y="2738182"/>
            <a:ext cx="3725328" cy="315427"/>
          </a:xfrm>
          <a:prstGeom prst="rect">
            <a:avLst/>
          </a:prstGeom>
        </p:spPr>
        <p:txBody>
          <a:bodyPr/>
          <a:lstStyle>
            <a:lvl1pPr marL="0" indent="0" algn="ctr">
              <a:buNone/>
              <a:defRPr sz="1200" b="1">
                <a:solidFill>
                  <a:srgbClr val="4F6272"/>
                </a:solidFill>
                <a:latin typeface="Fira Sans Light" panose="020B0403050000020004" pitchFamily="34" charset="0"/>
                <a:ea typeface="Fira Sans Light" panose="020B0403050000020004" pitchFamily="34" charset="0"/>
              </a:defRPr>
            </a:lvl1pPr>
          </a:lstStyle>
          <a:p>
            <a:pPr lvl="0"/>
            <a:r>
              <a:rPr lang="pl-PL" dirty="0" smtClean="0"/>
              <a:t>Mariański </a:t>
            </a:r>
            <a:r>
              <a:rPr lang="pl-PL" dirty="0" err="1" smtClean="0"/>
              <a:t>Group</a:t>
            </a:r>
            <a:endParaRPr lang="pl-PL" dirty="0" smtClean="0"/>
          </a:p>
        </p:txBody>
      </p:sp>
      <p:sp>
        <p:nvSpPr>
          <p:cNvPr id="17" name="Symbol zastępczy tekstu 4"/>
          <p:cNvSpPr>
            <a:spLocks noGrp="1"/>
          </p:cNvSpPr>
          <p:nvPr>
            <p:ph type="body" sz="quarter" idx="15" hasCustomPrompt="1"/>
          </p:nvPr>
        </p:nvSpPr>
        <p:spPr>
          <a:xfrm>
            <a:off x="2700866" y="4451756"/>
            <a:ext cx="3725328" cy="554805"/>
          </a:xfrm>
          <a:prstGeom prst="rect">
            <a:avLst/>
          </a:prstGeom>
        </p:spPr>
        <p:txBody>
          <a:bodyPr/>
          <a:lstStyle>
            <a:lvl1pPr marL="0" indent="0" algn="ctr">
              <a:buNone/>
              <a:defRPr sz="1200" b="0">
                <a:solidFill>
                  <a:srgbClr val="4F6272"/>
                </a:solidFill>
                <a:latin typeface="Fira Sans Light" panose="020B0403050000020004" pitchFamily="34" charset="0"/>
                <a:ea typeface="Fira Sans Light" panose="020B0403050000020004" pitchFamily="34" charset="0"/>
              </a:defRPr>
            </a:lvl1pPr>
          </a:lstStyle>
          <a:p>
            <a:pPr lvl="0"/>
            <a:r>
              <a:rPr lang="pl-PL" dirty="0" smtClean="0"/>
              <a:t>kancelaria@marianskigroup.pl</a:t>
            </a:r>
          </a:p>
          <a:p>
            <a:pPr lvl="0"/>
            <a:r>
              <a:rPr lang="pl-PL" dirty="0" smtClean="0"/>
              <a:t>www.marianskigroup.pl</a:t>
            </a:r>
            <a:endParaRPr lang="pl-PL" dirty="0"/>
          </a:p>
        </p:txBody>
      </p:sp>
    </p:spTree>
    <p:extLst>
      <p:ext uri="{BB962C8B-B14F-4D97-AF65-F5344CB8AC3E}">
        <p14:creationId xmlns:p14="http://schemas.microsoft.com/office/powerpoint/2010/main" xmlns="" val="146988886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Obraz 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35406"/>
          <a:stretch/>
        </p:blipFill>
        <p:spPr>
          <a:xfrm rot="10800000">
            <a:off x="-5663" y="2918522"/>
            <a:ext cx="9144000" cy="3937065"/>
          </a:xfrm>
          <a:prstGeom prst="rect">
            <a:avLst/>
          </a:prstGeom>
        </p:spPr>
      </p:pic>
      <p:sp>
        <p:nvSpPr>
          <p:cNvPr id="9" name="Symbol zastępczy tekstu 8"/>
          <p:cNvSpPr>
            <a:spLocks noGrp="1"/>
          </p:cNvSpPr>
          <p:nvPr>
            <p:ph type="body" sz="quarter" idx="10" hasCustomPrompt="1"/>
          </p:nvPr>
        </p:nvSpPr>
        <p:spPr>
          <a:xfrm>
            <a:off x="2748756" y="511252"/>
            <a:ext cx="3646488" cy="3092450"/>
          </a:xfrm>
          <a:prstGeom prst="rect">
            <a:avLst/>
          </a:prstGeom>
        </p:spPr>
        <p:txBody>
          <a:bodyPr anchor="b"/>
          <a:lstStyle>
            <a:lvl1pPr marL="0" indent="0" algn="ctr">
              <a:buNone/>
              <a:defRPr sz="22500">
                <a:solidFill>
                  <a:srgbClr val="4F6272"/>
                </a:solidFill>
                <a:latin typeface="Calendas Plus" panose="02000503000000020003" pitchFamily="50" charset="0"/>
              </a:defRPr>
            </a:lvl1pPr>
          </a:lstStyle>
          <a:p>
            <a:pPr lvl="0"/>
            <a:r>
              <a:rPr lang="pl-PL" dirty="0" smtClean="0"/>
              <a:t>1</a:t>
            </a:r>
            <a:endParaRPr lang="pl-PL" dirty="0"/>
          </a:p>
        </p:txBody>
      </p:sp>
      <p:sp>
        <p:nvSpPr>
          <p:cNvPr id="11" name="Tytuł 10"/>
          <p:cNvSpPr>
            <a:spLocks noGrp="1"/>
          </p:cNvSpPr>
          <p:nvPr>
            <p:ph type="title"/>
          </p:nvPr>
        </p:nvSpPr>
        <p:spPr>
          <a:xfrm>
            <a:off x="628650" y="2059948"/>
            <a:ext cx="7886700" cy="1515633"/>
          </a:xfrm>
          <a:prstGeom prst="rect">
            <a:avLst/>
          </a:prstGeom>
        </p:spPr>
        <p:txBody>
          <a:bodyPr anchor="b"/>
          <a:lstStyle>
            <a:lvl1pPr algn="ctr">
              <a:defRPr>
                <a:solidFill>
                  <a:schemeClr val="bg1"/>
                </a:solidFill>
                <a:latin typeface="Fira Sans" panose="020B0503050000020004" pitchFamily="34" charset="0"/>
                <a:ea typeface="Fira Sans" panose="020B0503050000020004" pitchFamily="34" charset="0"/>
              </a:defRPr>
            </a:lvl1pPr>
          </a:lstStyle>
          <a:p>
            <a:r>
              <a:rPr lang="pl-PL" smtClean="0"/>
              <a:t>Kliknij, aby edytować styl</a:t>
            </a:r>
            <a:endParaRPr lang="pl-PL" dirty="0"/>
          </a:p>
        </p:txBody>
      </p:sp>
    </p:spTree>
    <p:extLst>
      <p:ext uri="{BB962C8B-B14F-4D97-AF65-F5344CB8AC3E}">
        <p14:creationId xmlns:p14="http://schemas.microsoft.com/office/powerpoint/2010/main" xmlns="" val="64504858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Obraz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943186" y="1604038"/>
            <a:ext cx="1072807" cy="956993"/>
          </a:xfrm>
          <a:prstGeom prst="rect">
            <a:avLst/>
          </a:prstGeom>
        </p:spPr>
      </p:pic>
      <p:sp>
        <p:nvSpPr>
          <p:cNvPr id="10" name="Symbol zastępczy tekstu 9"/>
          <p:cNvSpPr>
            <a:spLocks noGrp="1"/>
          </p:cNvSpPr>
          <p:nvPr>
            <p:ph type="body" sz="quarter" idx="12" hasCustomPrompt="1"/>
          </p:nvPr>
        </p:nvSpPr>
        <p:spPr>
          <a:xfrm>
            <a:off x="2298357" y="2196927"/>
            <a:ext cx="4547286" cy="2165845"/>
          </a:xfrm>
          <a:prstGeom prst="rect">
            <a:avLst/>
          </a:prstGeom>
        </p:spPr>
        <p:txBody>
          <a:bodyPr/>
          <a:lstStyle>
            <a:lvl1pPr marL="0" indent="405000">
              <a:buNone/>
              <a:defRPr sz="1350" i="1" baseline="0">
                <a:solidFill>
                  <a:schemeClr val="bg1"/>
                </a:solidFill>
                <a:latin typeface="Fira Sans" panose="020B0503050000020004" pitchFamily="34" charset="0"/>
                <a:ea typeface="Fira Sans" panose="020B0503050000020004" pitchFamily="34" charset="0"/>
              </a:defRPr>
            </a:lvl1pPr>
          </a:lstStyle>
          <a:p>
            <a:pPr lvl="0"/>
            <a:r>
              <a:rPr lang="pl-PL" dirty="0" err="1" smtClean="0"/>
              <a:t>Eaque</a:t>
            </a:r>
            <a:r>
              <a:rPr lang="pl-PL" dirty="0" smtClean="0"/>
              <a:t> </a:t>
            </a:r>
            <a:r>
              <a:rPr lang="pl-PL" dirty="0" err="1" smtClean="0"/>
              <a:t>ipsa</a:t>
            </a:r>
            <a:r>
              <a:rPr lang="pl-PL" dirty="0" smtClean="0"/>
              <a:t> </a:t>
            </a:r>
            <a:r>
              <a:rPr lang="pl-PL" dirty="0" err="1" smtClean="0"/>
              <a:t>quae</a:t>
            </a:r>
            <a:r>
              <a:rPr lang="pl-PL" dirty="0" smtClean="0"/>
              <a:t> ab illo </a:t>
            </a:r>
            <a:r>
              <a:rPr lang="pl-PL" dirty="0" err="1" smtClean="0"/>
              <a:t>inventore</a:t>
            </a:r>
            <a:r>
              <a:rPr lang="pl-PL" dirty="0" smtClean="0"/>
              <a:t> </a:t>
            </a:r>
            <a:r>
              <a:rPr lang="pl-PL" dirty="0" err="1" smtClean="0"/>
              <a:t>veritatis</a:t>
            </a:r>
            <a:r>
              <a:rPr lang="pl-PL" dirty="0" smtClean="0"/>
              <a:t> et quasi </a:t>
            </a:r>
            <a:r>
              <a:rPr lang="pl-PL" dirty="0" err="1" smtClean="0"/>
              <a:t>architecto</a:t>
            </a:r>
            <a:r>
              <a:rPr lang="pl-PL" dirty="0" smtClean="0"/>
              <a:t> </a:t>
            </a:r>
            <a:r>
              <a:rPr lang="pl-PL" dirty="0" err="1" smtClean="0"/>
              <a:t>beatae</a:t>
            </a:r>
            <a:r>
              <a:rPr lang="pl-PL" dirty="0" smtClean="0"/>
              <a:t> vitae dicta </a:t>
            </a:r>
            <a:r>
              <a:rPr lang="pl-PL" dirty="0" err="1" smtClean="0"/>
              <a:t>sunt</a:t>
            </a:r>
            <a:r>
              <a:rPr lang="pl-PL" dirty="0" smtClean="0"/>
              <a:t> </a:t>
            </a:r>
            <a:r>
              <a:rPr lang="pl-PL" dirty="0" err="1" smtClean="0"/>
              <a:t>explicabo</a:t>
            </a:r>
            <a:r>
              <a:rPr lang="pl-PL" dirty="0" smtClean="0"/>
              <a:t>.</a:t>
            </a:r>
          </a:p>
          <a:p>
            <a:pPr lvl="0"/>
            <a:r>
              <a:rPr lang="pl-PL" dirty="0" err="1" smtClean="0"/>
              <a:t>Nemo</a:t>
            </a:r>
            <a:r>
              <a:rPr lang="pl-PL" dirty="0" smtClean="0"/>
              <a:t> </a:t>
            </a:r>
            <a:r>
              <a:rPr lang="pl-PL" dirty="0" err="1" smtClean="0"/>
              <a:t>enim</a:t>
            </a:r>
            <a:r>
              <a:rPr lang="pl-PL" dirty="0" smtClean="0"/>
              <a:t> </a:t>
            </a:r>
            <a:r>
              <a:rPr lang="pl-PL" dirty="0" err="1" smtClean="0"/>
              <a:t>ipsam</a:t>
            </a:r>
            <a:r>
              <a:rPr lang="pl-PL" dirty="0" smtClean="0"/>
              <a:t> </a:t>
            </a:r>
            <a:r>
              <a:rPr lang="pl-PL" dirty="0" err="1" smtClean="0"/>
              <a:t>voluptatem</a:t>
            </a:r>
            <a:r>
              <a:rPr lang="pl-PL" dirty="0" smtClean="0"/>
              <a:t> </a:t>
            </a:r>
            <a:r>
              <a:rPr lang="pl-PL" dirty="0" err="1" smtClean="0"/>
              <a:t>quia</a:t>
            </a:r>
            <a:r>
              <a:rPr lang="pl-PL" dirty="0" smtClean="0"/>
              <a:t> </a:t>
            </a:r>
            <a:r>
              <a:rPr lang="pl-PL" dirty="0" err="1" smtClean="0"/>
              <a:t>voluptas</a:t>
            </a:r>
            <a:r>
              <a:rPr lang="pl-PL" dirty="0" smtClean="0"/>
              <a:t> sit </a:t>
            </a:r>
            <a:r>
              <a:rPr lang="pl-PL" dirty="0" err="1" smtClean="0"/>
              <a:t>aspernatur</a:t>
            </a:r>
            <a:r>
              <a:rPr lang="pl-PL" dirty="0" smtClean="0"/>
              <a:t> aut </a:t>
            </a:r>
            <a:r>
              <a:rPr lang="pl-PL" dirty="0" err="1" smtClean="0"/>
              <a:t>odit</a:t>
            </a:r>
            <a:r>
              <a:rPr lang="pl-PL" dirty="0" smtClean="0"/>
              <a:t> aut </a:t>
            </a:r>
            <a:r>
              <a:rPr lang="pl-PL" dirty="0" err="1" smtClean="0"/>
              <a:t>fugit</a:t>
            </a:r>
            <a:r>
              <a:rPr lang="pl-PL" dirty="0" smtClean="0"/>
              <a:t>, </a:t>
            </a:r>
            <a:r>
              <a:rPr lang="pl-PL" dirty="0" err="1" smtClean="0"/>
              <a:t>sed</a:t>
            </a:r>
            <a:r>
              <a:rPr lang="pl-PL" dirty="0" smtClean="0"/>
              <a:t> </a:t>
            </a:r>
            <a:r>
              <a:rPr lang="pl-PL" dirty="0" err="1" smtClean="0"/>
              <a:t>quia</a:t>
            </a:r>
            <a:r>
              <a:rPr lang="pl-PL" dirty="0" smtClean="0"/>
              <a:t> </a:t>
            </a:r>
            <a:r>
              <a:rPr lang="pl-PL" dirty="0" err="1" smtClean="0"/>
              <a:t>consequuntur</a:t>
            </a:r>
            <a:r>
              <a:rPr lang="pl-PL" dirty="0" smtClean="0"/>
              <a:t> </a:t>
            </a:r>
            <a:r>
              <a:rPr lang="pl-PL" dirty="0" err="1" smtClean="0"/>
              <a:t>magni</a:t>
            </a:r>
            <a:r>
              <a:rPr lang="pl-PL" dirty="0" smtClean="0"/>
              <a:t> </a:t>
            </a:r>
            <a:r>
              <a:rPr lang="pl-PL" dirty="0" err="1" smtClean="0"/>
              <a:t>dolores</a:t>
            </a:r>
            <a:r>
              <a:rPr lang="pl-PL" dirty="0" smtClean="0"/>
              <a:t> </a:t>
            </a:r>
            <a:r>
              <a:rPr lang="pl-PL" dirty="0" err="1" smtClean="0"/>
              <a:t>eos</a:t>
            </a:r>
            <a:r>
              <a:rPr lang="pl-PL" dirty="0" smtClean="0"/>
              <a:t> qui </a:t>
            </a:r>
            <a:r>
              <a:rPr lang="pl-PL" dirty="0" err="1" smtClean="0"/>
              <a:t>ratione</a:t>
            </a:r>
            <a:r>
              <a:rPr lang="pl-PL" dirty="0" smtClean="0"/>
              <a:t>.</a:t>
            </a:r>
          </a:p>
        </p:txBody>
      </p:sp>
      <p:sp>
        <p:nvSpPr>
          <p:cNvPr id="14" name="Symbol zastępczy tekstu 13"/>
          <p:cNvSpPr>
            <a:spLocks noGrp="1"/>
          </p:cNvSpPr>
          <p:nvPr>
            <p:ph type="body" sz="quarter" idx="13"/>
          </p:nvPr>
        </p:nvSpPr>
        <p:spPr>
          <a:xfrm>
            <a:off x="3822701" y="4580417"/>
            <a:ext cx="3022943" cy="403225"/>
          </a:xfrm>
          <a:prstGeom prst="rect">
            <a:avLst/>
          </a:prstGeom>
        </p:spPr>
        <p:txBody>
          <a:bodyPr/>
          <a:lstStyle>
            <a:lvl1pPr marL="0" indent="0" algn="r">
              <a:buNone/>
              <a:defRPr sz="1050">
                <a:solidFill>
                  <a:schemeClr val="bg1"/>
                </a:solidFill>
                <a:latin typeface="Fira Sans" panose="020B0503050000020004" pitchFamily="34" charset="0"/>
                <a:ea typeface="Fira Sans" panose="020B0503050000020004" pitchFamily="34" charset="0"/>
              </a:defRPr>
            </a:lvl1pPr>
          </a:lstStyle>
          <a:p>
            <a:pPr lvl="0"/>
            <a:r>
              <a:rPr lang="pl-PL" smtClean="0"/>
              <a:t>Kliknij, aby edytować style wzorca tekstu</a:t>
            </a:r>
          </a:p>
        </p:txBody>
      </p:sp>
    </p:spTree>
    <p:extLst>
      <p:ext uri="{BB962C8B-B14F-4D97-AF65-F5344CB8AC3E}">
        <p14:creationId xmlns:p14="http://schemas.microsoft.com/office/powerpoint/2010/main" xmlns="" val="322944751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Obraz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943186" y="1661879"/>
            <a:ext cx="1072807" cy="841306"/>
          </a:xfrm>
          <a:prstGeom prst="rect">
            <a:avLst/>
          </a:prstGeom>
        </p:spPr>
      </p:pic>
      <p:sp>
        <p:nvSpPr>
          <p:cNvPr id="10" name="Symbol zastępczy tekstu 9"/>
          <p:cNvSpPr>
            <a:spLocks noGrp="1"/>
          </p:cNvSpPr>
          <p:nvPr>
            <p:ph type="body" sz="quarter" idx="12" hasCustomPrompt="1"/>
          </p:nvPr>
        </p:nvSpPr>
        <p:spPr>
          <a:xfrm>
            <a:off x="2298357" y="2196927"/>
            <a:ext cx="4547286" cy="2165845"/>
          </a:xfrm>
          <a:prstGeom prst="rect">
            <a:avLst/>
          </a:prstGeom>
        </p:spPr>
        <p:txBody>
          <a:bodyPr/>
          <a:lstStyle>
            <a:lvl1pPr marL="0" indent="405000">
              <a:buNone/>
              <a:defRPr sz="1350" i="1" baseline="0">
                <a:solidFill>
                  <a:srgbClr val="4F6272"/>
                </a:solidFill>
                <a:latin typeface="Fira Sans" panose="020B0503050000020004" pitchFamily="34" charset="0"/>
                <a:ea typeface="Fira Sans" panose="020B0503050000020004" pitchFamily="34" charset="0"/>
              </a:defRPr>
            </a:lvl1pPr>
          </a:lstStyle>
          <a:p>
            <a:pPr lvl="0"/>
            <a:r>
              <a:rPr lang="pl-PL" dirty="0" err="1" smtClean="0"/>
              <a:t>Eaque</a:t>
            </a:r>
            <a:r>
              <a:rPr lang="pl-PL" dirty="0" smtClean="0"/>
              <a:t> </a:t>
            </a:r>
            <a:r>
              <a:rPr lang="pl-PL" dirty="0" err="1" smtClean="0"/>
              <a:t>ipsa</a:t>
            </a:r>
            <a:r>
              <a:rPr lang="pl-PL" dirty="0" smtClean="0"/>
              <a:t> </a:t>
            </a:r>
            <a:r>
              <a:rPr lang="pl-PL" dirty="0" err="1" smtClean="0"/>
              <a:t>quae</a:t>
            </a:r>
            <a:r>
              <a:rPr lang="pl-PL" dirty="0" smtClean="0"/>
              <a:t> ab illo </a:t>
            </a:r>
            <a:r>
              <a:rPr lang="pl-PL" dirty="0" err="1" smtClean="0"/>
              <a:t>inventore</a:t>
            </a:r>
            <a:r>
              <a:rPr lang="pl-PL" dirty="0" smtClean="0"/>
              <a:t> </a:t>
            </a:r>
            <a:r>
              <a:rPr lang="pl-PL" dirty="0" err="1" smtClean="0"/>
              <a:t>veritatis</a:t>
            </a:r>
            <a:r>
              <a:rPr lang="pl-PL" dirty="0" smtClean="0"/>
              <a:t> et quasi </a:t>
            </a:r>
            <a:r>
              <a:rPr lang="pl-PL" dirty="0" err="1" smtClean="0"/>
              <a:t>architecto</a:t>
            </a:r>
            <a:r>
              <a:rPr lang="pl-PL" dirty="0" smtClean="0"/>
              <a:t> </a:t>
            </a:r>
            <a:r>
              <a:rPr lang="pl-PL" dirty="0" err="1" smtClean="0"/>
              <a:t>beatae</a:t>
            </a:r>
            <a:r>
              <a:rPr lang="pl-PL" dirty="0" smtClean="0"/>
              <a:t> vitae dicta </a:t>
            </a:r>
            <a:r>
              <a:rPr lang="pl-PL" dirty="0" err="1" smtClean="0"/>
              <a:t>sunt</a:t>
            </a:r>
            <a:r>
              <a:rPr lang="pl-PL" dirty="0" smtClean="0"/>
              <a:t> </a:t>
            </a:r>
            <a:r>
              <a:rPr lang="pl-PL" dirty="0" err="1" smtClean="0"/>
              <a:t>explicabo</a:t>
            </a:r>
            <a:r>
              <a:rPr lang="pl-PL" dirty="0" smtClean="0"/>
              <a:t>.</a:t>
            </a:r>
          </a:p>
          <a:p>
            <a:pPr lvl="0"/>
            <a:r>
              <a:rPr lang="pl-PL" dirty="0" err="1" smtClean="0"/>
              <a:t>Nemo</a:t>
            </a:r>
            <a:r>
              <a:rPr lang="pl-PL" dirty="0" smtClean="0"/>
              <a:t> </a:t>
            </a:r>
            <a:r>
              <a:rPr lang="pl-PL" dirty="0" err="1" smtClean="0"/>
              <a:t>enim</a:t>
            </a:r>
            <a:r>
              <a:rPr lang="pl-PL" dirty="0" smtClean="0"/>
              <a:t> </a:t>
            </a:r>
            <a:r>
              <a:rPr lang="pl-PL" dirty="0" err="1" smtClean="0"/>
              <a:t>ipsam</a:t>
            </a:r>
            <a:r>
              <a:rPr lang="pl-PL" dirty="0" smtClean="0"/>
              <a:t> </a:t>
            </a:r>
            <a:r>
              <a:rPr lang="pl-PL" dirty="0" err="1" smtClean="0"/>
              <a:t>voluptatem</a:t>
            </a:r>
            <a:r>
              <a:rPr lang="pl-PL" dirty="0" smtClean="0"/>
              <a:t> </a:t>
            </a:r>
            <a:r>
              <a:rPr lang="pl-PL" dirty="0" err="1" smtClean="0"/>
              <a:t>quia</a:t>
            </a:r>
            <a:r>
              <a:rPr lang="pl-PL" dirty="0" smtClean="0"/>
              <a:t> </a:t>
            </a:r>
            <a:r>
              <a:rPr lang="pl-PL" dirty="0" err="1" smtClean="0"/>
              <a:t>voluptas</a:t>
            </a:r>
            <a:r>
              <a:rPr lang="pl-PL" dirty="0" smtClean="0"/>
              <a:t> sit </a:t>
            </a:r>
            <a:r>
              <a:rPr lang="pl-PL" dirty="0" err="1" smtClean="0"/>
              <a:t>aspernatur</a:t>
            </a:r>
            <a:r>
              <a:rPr lang="pl-PL" dirty="0" smtClean="0"/>
              <a:t> aut </a:t>
            </a:r>
            <a:r>
              <a:rPr lang="pl-PL" dirty="0" err="1" smtClean="0"/>
              <a:t>odit</a:t>
            </a:r>
            <a:r>
              <a:rPr lang="pl-PL" dirty="0" smtClean="0"/>
              <a:t> aut </a:t>
            </a:r>
            <a:r>
              <a:rPr lang="pl-PL" dirty="0" err="1" smtClean="0"/>
              <a:t>fugit</a:t>
            </a:r>
            <a:r>
              <a:rPr lang="pl-PL" dirty="0" smtClean="0"/>
              <a:t>, </a:t>
            </a:r>
            <a:r>
              <a:rPr lang="pl-PL" dirty="0" err="1" smtClean="0"/>
              <a:t>sed</a:t>
            </a:r>
            <a:r>
              <a:rPr lang="pl-PL" dirty="0" smtClean="0"/>
              <a:t> </a:t>
            </a:r>
            <a:r>
              <a:rPr lang="pl-PL" dirty="0" err="1" smtClean="0"/>
              <a:t>quia</a:t>
            </a:r>
            <a:r>
              <a:rPr lang="pl-PL" dirty="0" smtClean="0"/>
              <a:t> </a:t>
            </a:r>
            <a:r>
              <a:rPr lang="pl-PL" dirty="0" err="1" smtClean="0"/>
              <a:t>consequuntur</a:t>
            </a:r>
            <a:r>
              <a:rPr lang="pl-PL" dirty="0" smtClean="0"/>
              <a:t> </a:t>
            </a:r>
            <a:r>
              <a:rPr lang="pl-PL" dirty="0" err="1" smtClean="0"/>
              <a:t>magni</a:t>
            </a:r>
            <a:r>
              <a:rPr lang="pl-PL" dirty="0" smtClean="0"/>
              <a:t> </a:t>
            </a:r>
            <a:r>
              <a:rPr lang="pl-PL" dirty="0" err="1" smtClean="0"/>
              <a:t>dolores</a:t>
            </a:r>
            <a:r>
              <a:rPr lang="pl-PL" dirty="0" smtClean="0"/>
              <a:t> </a:t>
            </a:r>
            <a:r>
              <a:rPr lang="pl-PL" dirty="0" err="1" smtClean="0"/>
              <a:t>eos</a:t>
            </a:r>
            <a:r>
              <a:rPr lang="pl-PL" dirty="0" smtClean="0"/>
              <a:t> qui </a:t>
            </a:r>
            <a:r>
              <a:rPr lang="pl-PL" dirty="0" err="1" smtClean="0"/>
              <a:t>ratione</a:t>
            </a:r>
            <a:r>
              <a:rPr lang="pl-PL" dirty="0" smtClean="0"/>
              <a:t>.</a:t>
            </a:r>
          </a:p>
        </p:txBody>
      </p:sp>
      <p:sp>
        <p:nvSpPr>
          <p:cNvPr id="14" name="Symbol zastępczy tekstu 13"/>
          <p:cNvSpPr>
            <a:spLocks noGrp="1"/>
          </p:cNvSpPr>
          <p:nvPr>
            <p:ph type="body" sz="quarter" idx="13"/>
          </p:nvPr>
        </p:nvSpPr>
        <p:spPr>
          <a:xfrm>
            <a:off x="3822701" y="4580417"/>
            <a:ext cx="3022943" cy="403225"/>
          </a:xfrm>
          <a:prstGeom prst="rect">
            <a:avLst/>
          </a:prstGeom>
        </p:spPr>
        <p:txBody>
          <a:bodyPr/>
          <a:lstStyle>
            <a:lvl1pPr marL="0" indent="0" algn="r">
              <a:buNone/>
              <a:defRPr sz="1050">
                <a:solidFill>
                  <a:srgbClr val="4F6272"/>
                </a:solidFill>
                <a:latin typeface="Fira Sans" panose="020B0503050000020004" pitchFamily="34" charset="0"/>
                <a:ea typeface="Fira Sans" panose="020B0503050000020004" pitchFamily="34" charset="0"/>
              </a:defRPr>
            </a:lvl1pPr>
          </a:lstStyle>
          <a:p>
            <a:pPr lvl="0"/>
            <a:r>
              <a:rPr lang="pl-PL" smtClean="0"/>
              <a:t>Kliknij, aby edytować style wzorca tekstu</a:t>
            </a:r>
          </a:p>
        </p:txBody>
      </p:sp>
    </p:spTree>
    <p:extLst>
      <p:ext uri="{BB962C8B-B14F-4D97-AF65-F5344CB8AC3E}">
        <p14:creationId xmlns:p14="http://schemas.microsoft.com/office/powerpoint/2010/main" xmlns="" val="180397603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Układ niestandardowy">
    <p:spTree>
      <p:nvGrpSpPr>
        <p:cNvPr id="1" name=""/>
        <p:cNvGrpSpPr/>
        <p:nvPr/>
      </p:nvGrpSpPr>
      <p:grpSpPr>
        <a:xfrm>
          <a:off x="0" y="0"/>
          <a:ext cx="0" cy="0"/>
          <a:chOff x="0" y="0"/>
          <a:chExt cx="0" cy="0"/>
        </a:xfrm>
      </p:grpSpPr>
      <p:sp>
        <p:nvSpPr>
          <p:cNvPr id="7" name="Prostokąt 6"/>
          <p:cNvSpPr/>
          <p:nvPr userDrawn="1"/>
        </p:nvSpPr>
        <p:spPr>
          <a:xfrm>
            <a:off x="2145958" y="1937951"/>
            <a:ext cx="4852087" cy="2982098"/>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pl-PL" sz="1013">
              <a:solidFill>
                <a:prstClr val="white"/>
              </a:solidFill>
            </a:endParaRPr>
          </a:p>
        </p:txBody>
      </p:sp>
      <p:sp>
        <p:nvSpPr>
          <p:cNvPr id="10" name="Symbol zastępczy tekstu 9"/>
          <p:cNvSpPr>
            <a:spLocks noGrp="1"/>
          </p:cNvSpPr>
          <p:nvPr>
            <p:ph type="body" sz="quarter" idx="12" hasCustomPrompt="1"/>
          </p:nvPr>
        </p:nvSpPr>
        <p:spPr>
          <a:xfrm>
            <a:off x="2537255" y="2435828"/>
            <a:ext cx="4069492" cy="1806664"/>
          </a:xfrm>
          <a:prstGeom prst="rect">
            <a:avLst/>
          </a:prstGeom>
        </p:spPr>
        <p:txBody>
          <a:bodyPr/>
          <a:lstStyle>
            <a:lvl1pPr marL="0" indent="405000">
              <a:buNone/>
              <a:defRPr sz="1050" i="1" baseline="0">
                <a:solidFill>
                  <a:srgbClr val="4F6272"/>
                </a:solidFill>
                <a:latin typeface="Fira Sans" panose="020B0503050000020004" pitchFamily="34" charset="0"/>
                <a:ea typeface="Fira Sans" panose="020B0503050000020004" pitchFamily="34" charset="0"/>
              </a:defRPr>
            </a:lvl1pPr>
          </a:lstStyle>
          <a:p>
            <a:pPr lvl="0"/>
            <a:r>
              <a:rPr lang="pl-PL" dirty="0" err="1" smtClean="0"/>
              <a:t>Eaque</a:t>
            </a:r>
            <a:r>
              <a:rPr lang="pl-PL" dirty="0" smtClean="0"/>
              <a:t> </a:t>
            </a:r>
            <a:r>
              <a:rPr lang="pl-PL" dirty="0" err="1" smtClean="0"/>
              <a:t>ipsa</a:t>
            </a:r>
            <a:r>
              <a:rPr lang="pl-PL" dirty="0" smtClean="0"/>
              <a:t> </a:t>
            </a:r>
            <a:r>
              <a:rPr lang="pl-PL" dirty="0" err="1" smtClean="0"/>
              <a:t>quae</a:t>
            </a:r>
            <a:r>
              <a:rPr lang="pl-PL" dirty="0" smtClean="0"/>
              <a:t> ab illo </a:t>
            </a:r>
            <a:r>
              <a:rPr lang="pl-PL" dirty="0" err="1" smtClean="0"/>
              <a:t>inventore</a:t>
            </a:r>
            <a:r>
              <a:rPr lang="pl-PL" dirty="0" smtClean="0"/>
              <a:t> </a:t>
            </a:r>
            <a:r>
              <a:rPr lang="pl-PL" dirty="0" err="1" smtClean="0"/>
              <a:t>veritatis</a:t>
            </a:r>
            <a:r>
              <a:rPr lang="pl-PL" dirty="0" smtClean="0"/>
              <a:t> et quasi </a:t>
            </a:r>
            <a:r>
              <a:rPr lang="pl-PL" dirty="0" err="1" smtClean="0"/>
              <a:t>architecto</a:t>
            </a:r>
            <a:r>
              <a:rPr lang="pl-PL" dirty="0" smtClean="0"/>
              <a:t> </a:t>
            </a:r>
            <a:r>
              <a:rPr lang="pl-PL" dirty="0" err="1" smtClean="0"/>
              <a:t>beatae</a:t>
            </a:r>
            <a:r>
              <a:rPr lang="pl-PL" dirty="0" smtClean="0"/>
              <a:t> vitae dicta </a:t>
            </a:r>
            <a:r>
              <a:rPr lang="pl-PL" dirty="0" err="1" smtClean="0"/>
              <a:t>sunt</a:t>
            </a:r>
            <a:r>
              <a:rPr lang="pl-PL" dirty="0" smtClean="0"/>
              <a:t> </a:t>
            </a:r>
            <a:r>
              <a:rPr lang="pl-PL" dirty="0" err="1" smtClean="0"/>
              <a:t>explicabo</a:t>
            </a:r>
            <a:r>
              <a:rPr lang="pl-PL" dirty="0" smtClean="0"/>
              <a:t>.</a:t>
            </a:r>
          </a:p>
          <a:p>
            <a:pPr lvl="0"/>
            <a:r>
              <a:rPr lang="pl-PL" dirty="0" err="1" smtClean="0"/>
              <a:t>Nemo</a:t>
            </a:r>
            <a:r>
              <a:rPr lang="pl-PL" dirty="0" smtClean="0"/>
              <a:t> </a:t>
            </a:r>
            <a:r>
              <a:rPr lang="pl-PL" dirty="0" err="1" smtClean="0"/>
              <a:t>enim</a:t>
            </a:r>
            <a:r>
              <a:rPr lang="pl-PL" dirty="0" smtClean="0"/>
              <a:t> </a:t>
            </a:r>
            <a:r>
              <a:rPr lang="pl-PL" dirty="0" err="1" smtClean="0"/>
              <a:t>ipsam</a:t>
            </a:r>
            <a:r>
              <a:rPr lang="pl-PL" dirty="0" smtClean="0"/>
              <a:t> </a:t>
            </a:r>
            <a:r>
              <a:rPr lang="pl-PL" dirty="0" err="1" smtClean="0"/>
              <a:t>voluptatem</a:t>
            </a:r>
            <a:r>
              <a:rPr lang="pl-PL" dirty="0" smtClean="0"/>
              <a:t> </a:t>
            </a:r>
            <a:r>
              <a:rPr lang="pl-PL" dirty="0" err="1" smtClean="0"/>
              <a:t>quia</a:t>
            </a:r>
            <a:r>
              <a:rPr lang="pl-PL" dirty="0" smtClean="0"/>
              <a:t> </a:t>
            </a:r>
            <a:r>
              <a:rPr lang="pl-PL" dirty="0" err="1" smtClean="0"/>
              <a:t>voluptas</a:t>
            </a:r>
            <a:r>
              <a:rPr lang="pl-PL" dirty="0" smtClean="0"/>
              <a:t> sit </a:t>
            </a:r>
            <a:r>
              <a:rPr lang="pl-PL" dirty="0" err="1" smtClean="0"/>
              <a:t>aspernatur</a:t>
            </a:r>
            <a:r>
              <a:rPr lang="pl-PL" dirty="0" smtClean="0"/>
              <a:t> aut </a:t>
            </a:r>
            <a:r>
              <a:rPr lang="pl-PL" dirty="0" err="1" smtClean="0"/>
              <a:t>odit</a:t>
            </a:r>
            <a:r>
              <a:rPr lang="pl-PL" dirty="0" smtClean="0"/>
              <a:t> aut </a:t>
            </a:r>
            <a:r>
              <a:rPr lang="pl-PL" dirty="0" err="1" smtClean="0"/>
              <a:t>fugit</a:t>
            </a:r>
            <a:r>
              <a:rPr lang="pl-PL" dirty="0" smtClean="0"/>
              <a:t>, </a:t>
            </a:r>
            <a:r>
              <a:rPr lang="pl-PL" dirty="0" err="1" smtClean="0"/>
              <a:t>sed</a:t>
            </a:r>
            <a:r>
              <a:rPr lang="pl-PL" dirty="0" smtClean="0"/>
              <a:t> </a:t>
            </a:r>
            <a:r>
              <a:rPr lang="pl-PL" dirty="0" err="1" smtClean="0"/>
              <a:t>quia</a:t>
            </a:r>
            <a:r>
              <a:rPr lang="pl-PL" dirty="0" smtClean="0"/>
              <a:t> </a:t>
            </a:r>
            <a:r>
              <a:rPr lang="pl-PL" dirty="0" err="1" smtClean="0"/>
              <a:t>consequuntur</a:t>
            </a:r>
            <a:r>
              <a:rPr lang="pl-PL" dirty="0" smtClean="0"/>
              <a:t> </a:t>
            </a:r>
            <a:r>
              <a:rPr lang="pl-PL" dirty="0" err="1" smtClean="0"/>
              <a:t>magni</a:t>
            </a:r>
            <a:r>
              <a:rPr lang="pl-PL" dirty="0" smtClean="0"/>
              <a:t> </a:t>
            </a:r>
            <a:r>
              <a:rPr lang="pl-PL" dirty="0" err="1" smtClean="0"/>
              <a:t>dolores</a:t>
            </a:r>
            <a:r>
              <a:rPr lang="pl-PL" dirty="0" smtClean="0"/>
              <a:t> </a:t>
            </a:r>
            <a:r>
              <a:rPr lang="pl-PL" dirty="0" err="1" smtClean="0"/>
              <a:t>eos</a:t>
            </a:r>
            <a:r>
              <a:rPr lang="pl-PL" dirty="0" smtClean="0"/>
              <a:t> qui </a:t>
            </a:r>
            <a:r>
              <a:rPr lang="pl-PL" dirty="0" err="1" smtClean="0"/>
              <a:t>ratione</a:t>
            </a:r>
            <a:r>
              <a:rPr lang="pl-PL" dirty="0" smtClean="0"/>
              <a:t>.</a:t>
            </a:r>
          </a:p>
        </p:txBody>
      </p:sp>
      <p:sp>
        <p:nvSpPr>
          <p:cNvPr id="14" name="Symbol zastępczy tekstu 13"/>
          <p:cNvSpPr>
            <a:spLocks noGrp="1"/>
          </p:cNvSpPr>
          <p:nvPr>
            <p:ph type="body" sz="quarter" idx="13"/>
          </p:nvPr>
        </p:nvSpPr>
        <p:spPr>
          <a:xfrm>
            <a:off x="3583804" y="4242494"/>
            <a:ext cx="3022943" cy="403225"/>
          </a:xfrm>
          <a:prstGeom prst="rect">
            <a:avLst/>
          </a:prstGeom>
        </p:spPr>
        <p:txBody>
          <a:bodyPr/>
          <a:lstStyle>
            <a:lvl1pPr marL="0" indent="0" algn="r">
              <a:buNone/>
              <a:defRPr sz="1050">
                <a:solidFill>
                  <a:srgbClr val="4F6272"/>
                </a:solidFill>
                <a:latin typeface="Fira Sans" panose="020B0503050000020004" pitchFamily="34" charset="0"/>
                <a:ea typeface="Fira Sans" panose="020B0503050000020004" pitchFamily="34" charset="0"/>
              </a:defRPr>
            </a:lvl1pPr>
          </a:lstStyle>
          <a:p>
            <a:pPr lvl="0"/>
            <a:r>
              <a:rPr lang="pl-PL" smtClean="0"/>
              <a:t>Kliknij, aby edytować style wzorca tekstu</a:t>
            </a:r>
          </a:p>
        </p:txBody>
      </p:sp>
      <p:pic>
        <p:nvPicPr>
          <p:cNvPr id="5" name="Obraz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5203" y="1937953"/>
            <a:ext cx="1072807" cy="956993"/>
          </a:xfrm>
          <a:prstGeom prst="rect">
            <a:avLst/>
          </a:prstGeom>
        </p:spPr>
      </p:pic>
      <p:cxnSp>
        <p:nvCxnSpPr>
          <p:cNvPr id="11" name="Łącznik prosty 10"/>
          <p:cNvCxnSpPr/>
          <p:nvPr userDrawn="1"/>
        </p:nvCxnSpPr>
        <p:spPr>
          <a:xfrm>
            <a:off x="1" y="4135395"/>
            <a:ext cx="6606746"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4643676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Układ niestandardowy">
    <p:spTree>
      <p:nvGrpSpPr>
        <p:cNvPr id="1" name=""/>
        <p:cNvGrpSpPr/>
        <p:nvPr/>
      </p:nvGrpSpPr>
      <p:grpSpPr>
        <a:xfrm>
          <a:off x="0" y="0"/>
          <a:ext cx="0" cy="0"/>
          <a:chOff x="0" y="0"/>
          <a:chExt cx="0" cy="0"/>
        </a:xfrm>
      </p:grpSpPr>
      <p:sp>
        <p:nvSpPr>
          <p:cNvPr id="7" name="Prostokąt 6"/>
          <p:cNvSpPr/>
          <p:nvPr userDrawn="1"/>
        </p:nvSpPr>
        <p:spPr>
          <a:xfrm>
            <a:off x="2145958" y="1937951"/>
            <a:ext cx="4852087" cy="2982098"/>
          </a:xfrm>
          <a:prstGeom prst="rect">
            <a:avLst/>
          </a:prstGeom>
          <a:solidFill>
            <a:srgbClr val="FCD9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pl-PL" sz="1013">
              <a:solidFill>
                <a:prstClr val="white"/>
              </a:solidFill>
            </a:endParaRPr>
          </a:p>
        </p:txBody>
      </p:sp>
      <p:sp>
        <p:nvSpPr>
          <p:cNvPr id="10" name="Symbol zastępczy tekstu 9"/>
          <p:cNvSpPr>
            <a:spLocks noGrp="1"/>
          </p:cNvSpPr>
          <p:nvPr>
            <p:ph type="body" sz="quarter" idx="12" hasCustomPrompt="1"/>
          </p:nvPr>
        </p:nvSpPr>
        <p:spPr>
          <a:xfrm>
            <a:off x="2537255" y="2435828"/>
            <a:ext cx="4069492" cy="1806664"/>
          </a:xfrm>
          <a:prstGeom prst="rect">
            <a:avLst/>
          </a:prstGeom>
        </p:spPr>
        <p:txBody>
          <a:bodyPr/>
          <a:lstStyle>
            <a:lvl1pPr marL="0" indent="405000">
              <a:buNone/>
              <a:defRPr sz="1050" i="1" baseline="0">
                <a:solidFill>
                  <a:srgbClr val="4F6272"/>
                </a:solidFill>
                <a:latin typeface="Fira Sans" panose="020B0503050000020004" pitchFamily="34" charset="0"/>
                <a:ea typeface="Fira Sans" panose="020B0503050000020004" pitchFamily="34" charset="0"/>
              </a:defRPr>
            </a:lvl1pPr>
          </a:lstStyle>
          <a:p>
            <a:pPr lvl="0"/>
            <a:r>
              <a:rPr lang="pl-PL" dirty="0" err="1" smtClean="0"/>
              <a:t>Eaque</a:t>
            </a:r>
            <a:r>
              <a:rPr lang="pl-PL" dirty="0" smtClean="0"/>
              <a:t> </a:t>
            </a:r>
            <a:r>
              <a:rPr lang="pl-PL" dirty="0" err="1" smtClean="0"/>
              <a:t>ipsa</a:t>
            </a:r>
            <a:r>
              <a:rPr lang="pl-PL" dirty="0" smtClean="0"/>
              <a:t> </a:t>
            </a:r>
            <a:r>
              <a:rPr lang="pl-PL" dirty="0" err="1" smtClean="0"/>
              <a:t>quae</a:t>
            </a:r>
            <a:r>
              <a:rPr lang="pl-PL" dirty="0" smtClean="0"/>
              <a:t> ab illo </a:t>
            </a:r>
            <a:r>
              <a:rPr lang="pl-PL" dirty="0" err="1" smtClean="0"/>
              <a:t>inventore</a:t>
            </a:r>
            <a:r>
              <a:rPr lang="pl-PL" dirty="0" smtClean="0"/>
              <a:t> </a:t>
            </a:r>
            <a:r>
              <a:rPr lang="pl-PL" dirty="0" err="1" smtClean="0"/>
              <a:t>veritatis</a:t>
            </a:r>
            <a:r>
              <a:rPr lang="pl-PL" dirty="0" smtClean="0"/>
              <a:t> et quasi </a:t>
            </a:r>
            <a:r>
              <a:rPr lang="pl-PL" dirty="0" err="1" smtClean="0"/>
              <a:t>architecto</a:t>
            </a:r>
            <a:r>
              <a:rPr lang="pl-PL" dirty="0" smtClean="0"/>
              <a:t> </a:t>
            </a:r>
            <a:r>
              <a:rPr lang="pl-PL" dirty="0" err="1" smtClean="0"/>
              <a:t>beatae</a:t>
            </a:r>
            <a:r>
              <a:rPr lang="pl-PL" dirty="0" smtClean="0"/>
              <a:t> vitae dicta </a:t>
            </a:r>
            <a:r>
              <a:rPr lang="pl-PL" dirty="0" err="1" smtClean="0"/>
              <a:t>sunt</a:t>
            </a:r>
            <a:r>
              <a:rPr lang="pl-PL" dirty="0" smtClean="0"/>
              <a:t> </a:t>
            </a:r>
            <a:r>
              <a:rPr lang="pl-PL" dirty="0" err="1" smtClean="0"/>
              <a:t>explicabo</a:t>
            </a:r>
            <a:r>
              <a:rPr lang="pl-PL" dirty="0" smtClean="0"/>
              <a:t>.</a:t>
            </a:r>
          </a:p>
          <a:p>
            <a:pPr lvl="0"/>
            <a:r>
              <a:rPr lang="pl-PL" dirty="0" err="1" smtClean="0"/>
              <a:t>Nemo</a:t>
            </a:r>
            <a:r>
              <a:rPr lang="pl-PL" dirty="0" smtClean="0"/>
              <a:t> </a:t>
            </a:r>
            <a:r>
              <a:rPr lang="pl-PL" dirty="0" err="1" smtClean="0"/>
              <a:t>enim</a:t>
            </a:r>
            <a:r>
              <a:rPr lang="pl-PL" dirty="0" smtClean="0"/>
              <a:t> </a:t>
            </a:r>
            <a:r>
              <a:rPr lang="pl-PL" dirty="0" err="1" smtClean="0"/>
              <a:t>ipsam</a:t>
            </a:r>
            <a:r>
              <a:rPr lang="pl-PL" dirty="0" smtClean="0"/>
              <a:t> </a:t>
            </a:r>
            <a:r>
              <a:rPr lang="pl-PL" dirty="0" err="1" smtClean="0"/>
              <a:t>voluptatem</a:t>
            </a:r>
            <a:r>
              <a:rPr lang="pl-PL" dirty="0" smtClean="0"/>
              <a:t> </a:t>
            </a:r>
            <a:r>
              <a:rPr lang="pl-PL" dirty="0" err="1" smtClean="0"/>
              <a:t>quia</a:t>
            </a:r>
            <a:r>
              <a:rPr lang="pl-PL" dirty="0" smtClean="0"/>
              <a:t> </a:t>
            </a:r>
            <a:r>
              <a:rPr lang="pl-PL" dirty="0" err="1" smtClean="0"/>
              <a:t>voluptas</a:t>
            </a:r>
            <a:r>
              <a:rPr lang="pl-PL" dirty="0" smtClean="0"/>
              <a:t> sit </a:t>
            </a:r>
            <a:r>
              <a:rPr lang="pl-PL" dirty="0" err="1" smtClean="0"/>
              <a:t>aspernatur</a:t>
            </a:r>
            <a:r>
              <a:rPr lang="pl-PL" dirty="0" smtClean="0"/>
              <a:t> aut </a:t>
            </a:r>
            <a:r>
              <a:rPr lang="pl-PL" dirty="0" err="1" smtClean="0"/>
              <a:t>odit</a:t>
            </a:r>
            <a:r>
              <a:rPr lang="pl-PL" dirty="0" smtClean="0"/>
              <a:t> aut </a:t>
            </a:r>
            <a:r>
              <a:rPr lang="pl-PL" dirty="0" err="1" smtClean="0"/>
              <a:t>fugit</a:t>
            </a:r>
            <a:r>
              <a:rPr lang="pl-PL" dirty="0" smtClean="0"/>
              <a:t>, </a:t>
            </a:r>
            <a:r>
              <a:rPr lang="pl-PL" dirty="0" err="1" smtClean="0"/>
              <a:t>sed</a:t>
            </a:r>
            <a:r>
              <a:rPr lang="pl-PL" dirty="0" smtClean="0"/>
              <a:t> </a:t>
            </a:r>
            <a:r>
              <a:rPr lang="pl-PL" dirty="0" err="1" smtClean="0"/>
              <a:t>quia</a:t>
            </a:r>
            <a:r>
              <a:rPr lang="pl-PL" dirty="0" smtClean="0"/>
              <a:t> </a:t>
            </a:r>
            <a:r>
              <a:rPr lang="pl-PL" dirty="0" err="1" smtClean="0"/>
              <a:t>consequuntur</a:t>
            </a:r>
            <a:r>
              <a:rPr lang="pl-PL" dirty="0" smtClean="0"/>
              <a:t> </a:t>
            </a:r>
            <a:r>
              <a:rPr lang="pl-PL" dirty="0" err="1" smtClean="0"/>
              <a:t>magni</a:t>
            </a:r>
            <a:r>
              <a:rPr lang="pl-PL" dirty="0" smtClean="0"/>
              <a:t> </a:t>
            </a:r>
            <a:r>
              <a:rPr lang="pl-PL" dirty="0" err="1" smtClean="0"/>
              <a:t>dolores</a:t>
            </a:r>
            <a:r>
              <a:rPr lang="pl-PL" dirty="0" smtClean="0"/>
              <a:t> </a:t>
            </a:r>
            <a:r>
              <a:rPr lang="pl-PL" dirty="0" err="1" smtClean="0"/>
              <a:t>eos</a:t>
            </a:r>
            <a:r>
              <a:rPr lang="pl-PL" dirty="0" smtClean="0"/>
              <a:t> qui </a:t>
            </a:r>
            <a:r>
              <a:rPr lang="pl-PL" dirty="0" err="1" smtClean="0"/>
              <a:t>ratione</a:t>
            </a:r>
            <a:r>
              <a:rPr lang="pl-PL" dirty="0" smtClean="0"/>
              <a:t>.</a:t>
            </a:r>
          </a:p>
        </p:txBody>
      </p:sp>
      <p:sp>
        <p:nvSpPr>
          <p:cNvPr id="14" name="Symbol zastępczy tekstu 13"/>
          <p:cNvSpPr>
            <a:spLocks noGrp="1"/>
          </p:cNvSpPr>
          <p:nvPr>
            <p:ph type="body" sz="quarter" idx="13"/>
          </p:nvPr>
        </p:nvSpPr>
        <p:spPr>
          <a:xfrm>
            <a:off x="3583804" y="4242494"/>
            <a:ext cx="3022943" cy="403225"/>
          </a:xfrm>
          <a:prstGeom prst="rect">
            <a:avLst/>
          </a:prstGeom>
        </p:spPr>
        <p:txBody>
          <a:bodyPr/>
          <a:lstStyle>
            <a:lvl1pPr marL="0" indent="0" algn="r">
              <a:buNone/>
              <a:defRPr sz="1050">
                <a:solidFill>
                  <a:srgbClr val="4F6272"/>
                </a:solidFill>
                <a:latin typeface="Fira Sans" panose="020B0503050000020004" pitchFamily="34" charset="0"/>
                <a:ea typeface="Fira Sans" panose="020B0503050000020004" pitchFamily="34" charset="0"/>
              </a:defRPr>
            </a:lvl1pPr>
          </a:lstStyle>
          <a:p>
            <a:pPr lvl="0"/>
            <a:r>
              <a:rPr lang="pl-PL" smtClean="0"/>
              <a:t>Kliknij, aby edytować style wzorca tekstu</a:t>
            </a:r>
          </a:p>
        </p:txBody>
      </p:sp>
      <p:pic>
        <p:nvPicPr>
          <p:cNvPr id="5" name="Obraz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5203" y="1974880"/>
            <a:ext cx="1072807" cy="883139"/>
          </a:xfrm>
          <a:prstGeom prst="rect">
            <a:avLst/>
          </a:prstGeom>
        </p:spPr>
      </p:pic>
      <p:cxnSp>
        <p:nvCxnSpPr>
          <p:cNvPr id="11" name="Łącznik prosty 10"/>
          <p:cNvCxnSpPr/>
          <p:nvPr userDrawn="1"/>
        </p:nvCxnSpPr>
        <p:spPr>
          <a:xfrm>
            <a:off x="2145958" y="4135395"/>
            <a:ext cx="446078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Łącznik prosty 7"/>
          <p:cNvCxnSpPr/>
          <p:nvPr userDrawn="1"/>
        </p:nvCxnSpPr>
        <p:spPr>
          <a:xfrm>
            <a:off x="1" y="4135395"/>
            <a:ext cx="2145957"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9013986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7" name="Prostokąt 6"/>
          <p:cNvSpPr/>
          <p:nvPr userDrawn="1"/>
        </p:nvSpPr>
        <p:spPr>
          <a:xfrm>
            <a:off x="1349837" y="1533570"/>
            <a:ext cx="6444327" cy="3870643"/>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pl-PL" sz="1013">
              <a:solidFill>
                <a:prstClr val="white"/>
              </a:solidFill>
            </a:endParaRPr>
          </a:p>
        </p:txBody>
      </p:sp>
      <p:sp>
        <p:nvSpPr>
          <p:cNvPr id="4" name="Symbol zastępczy obrazu 3"/>
          <p:cNvSpPr>
            <a:spLocks noGrp="1"/>
          </p:cNvSpPr>
          <p:nvPr>
            <p:ph type="pic" sz="quarter" idx="10"/>
          </p:nvPr>
        </p:nvSpPr>
        <p:spPr>
          <a:xfrm>
            <a:off x="905805" y="973008"/>
            <a:ext cx="2780686" cy="3494760"/>
          </a:xfrm>
          <a:prstGeom prst="rect">
            <a:avLst/>
          </a:prstGeom>
        </p:spPr>
        <p:txBody>
          <a:bodyPr/>
          <a:lstStyle/>
          <a:p>
            <a:r>
              <a:rPr lang="pl-PL" smtClean="0"/>
              <a:t>Kliknij ikonę, aby dodać obraz</a:t>
            </a:r>
            <a:endParaRPr lang="pl-PL" dirty="0"/>
          </a:p>
        </p:txBody>
      </p:sp>
      <p:sp>
        <p:nvSpPr>
          <p:cNvPr id="6" name="Symbol zastępczy tekstu 5"/>
          <p:cNvSpPr>
            <a:spLocks noGrp="1"/>
          </p:cNvSpPr>
          <p:nvPr>
            <p:ph type="body" sz="quarter" idx="11" hasCustomPrompt="1"/>
          </p:nvPr>
        </p:nvSpPr>
        <p:spPr>
          <a:xfrm>
            <a:off x="4181583" y="2152629"/>
            <a:ext cx="3566506" cy="828973"/>
          </a:xfrm>
          <a:prstGeom prst="rect">
            <a:avLst/>
          </a:prstGeom>
        </p:spPr>
        <p:txBody>
          <a:bodyPr/>
          <a:lstStyle>
            <a:lvl1pPr marL="0" indent="0">
              <a:buNone/>
              <a:defRPr sz="1800">
                <a:solidFill>
                  <a:srgbClr val="3F5364"/>
                </a:solidFill>
                <a:latin typeface="Fira Sans" panose="020B0503050000020004" pitchFamily="34" charset="0"/>
                <a:ea typeface="Fira Sans" panose="020B0503050000020004" pitchFamily="34" charset="0"/>
              </a:defRPr>
            </a:lvl1pPr>
          </a:lstStyle>
          <a:p>
            <a:pPr lvl="0"/>
            <a:r>
              <a:rPr lang="pl-PL" dirty="0" smtClean="0"/>
              <a:t>KLIKNIJ, ABY EDYTOWAĆ STYLE</a:t>
            </a:r>
          </a:p>
        </p:txBody>
      </p:sp>
      <p:sp>
        <p:nvSpPr>
          <p:cNvPr id="8" name="Symbol zastępczy tekstu 5"/>
          <p:cNvSpPr>
            <a:spLocks noGrp="1"/>
          </p:cNvSpPr>
          <p:nvPr>
            <p:ph type="body" sz="quarter" idx="12"/>
          </p:nvPr>
        </p:nvSpPr>
        <p:spPr>
          <a:xfrm>
            <a:off x="4181583" y="2993863"/>
            <a:ext cx="3566507" cy="335279"/>
          </a:xfrm>
          <a:prstGeom prst="rect">
            <a:avLst/>
          </a:prstGeom>
        </p:spPr>
        <p:txBody>
          <a:bodyPr/>
          <a:lstStyle>
            <a:lvl1pPr marL="0" indent="0">
              <a:buNone/>
              <a:defRPr sz="1050">
                <a:solidFill>
                  <a:srgbClr val="3F5364"/>
                </a:solidFill>
                <a:latin typeface="Fira Sans Light" panose="020B0403050000020004" pitchFamily="34" charset="0"/>
                <a:ea typeface="Fira Sans Light" panose="020B0403050000020004" pitchFamily="34" charset="0"/>
              </a:defRPr>
            </a:lvl1pPr>
          </a:lstStyle>
          <a:p>
            <a:pPr lvl="0"/>
            <a:r>
              <a:rPr lang="pl-PL" smtClean="0"/>
              <a:t>Kliknij, aby edytować style wzorca tekstu</a:t>
            </a:r>
          </a:p>
        </p:txBody>
      </p:sp>
      <p:sp>
        <p:nvSpPr>
          <p:cNvPr id="9" name="Symbol zastępczy tekstu 5"/>
          <p:cNvSpPr>
            <a:spLocks noGrp="1"/>
          </p:cNvSpPr>
          <p:nvPr>
            <p:ph type="body" sz="quarter" idx="13"/>
          </p:nvPr>
        </p:nvSpPr>
        <p:spPr>
          <a:xfrm>
            <a:off x="4632648" y="3847574"/>
            <a:ext cx="3168676" cy="335279"/>
          </a:xfrm>
          <a:prstGeom prst="rect">
            <a:avLst/>
          </a:prstGeom>
        </p:spPr>
        <p:txBody>
          <a:bodyPr/>
          <a:lstStyle>
            <a:lvl1pPr marL="0" indent="0">
              <a:buNone/>
              <a:defRPr sz="1050">
                <a:solidFill>
                  <a:srgbClr val="3F5364"/>
                </a:solidFill>
                <a:latin typeface="Fira Sans Light" panose="020B0403050000020004" pitchFamily="34" charset="0"/>
                <a:ea typeface="Fira Sans Light" panose="020B0403050000020004" pitchFamily="34" charset="0"/>
              </a:defRPr>
            </a:lvl1pPr>
          </a:lstStyle>
          <a:p>
            <a:pPr lvl="0"/>
            <a:r>
              <a:rPr lang="pl-PL" smtClean="0"/>
              <a:t>Kliknij, aby edytować style wzorca tekstu</a:t>
            </a:r>
          </a:p>
        </p:txBody>
      </p:sp>
      <p:sp>
        <p:nvSpPr>
          <p:cNvPr id="10" name="Symbol zastępczy tekstu 5"/>
          <p:cNvSpPr>
            <a:spLocks noGrp="1"/>
          </p:cNvSpPr>
          <p:nvPr>
            <p:ph type="body" sz="quarter" idx="14"/>
          </p:nvPr>
        </p:nvSpPr>
        <p:spPr>
          <a:xfrm>
            <a:off x="4632648" y="4180261"/>
            <a:ext cx="3168676" cy="335279"/>
          </a:xfrm>
          <a:prstGeom prst="rect">
            <a:avLst/>
          </a:prstGeom>
        </p:spPr>
        <p:txBody>
          <a:bodyPr/>
          <a:lstStyle>
            <a:lvl1pPr marL="0" indent="0">
              <a:buNone/>
              <a:defRPr sz="1050">
                <a:solidFill>
                  <a:srgbClr val="3F5364"/>
                </a:solidFill>
                <a:latin typeface="Fira Sans Light" panose="020B0403050000020004" pitchFamily="34" charset="0"/>
                <a:ea typeface="Fira Sans Light" panose="020B0403050000020004" pitchFamily="34" charset="0"/>
              </a:defRPr>
            </a:lvl1pPr>
          </a:lstStyle>
          <a:p>
            <a:pPr lvl="0"/>
            <a:r>
              <a:rPr lang="pl-PL" smtClean="0"/>
              <a:t>Kliknij, aby edytować style wzorca tekstu</a:t>
            </a:r>
          </a:p>
        </p:txBody>
      </p:sp>
      <p:pic>
        <p:nvPicPr>
          <p:cNvPr id="3" name="Obraz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102684" y="3786656"/>
            <a:ext cx="494603" cy="392456"/>
          </a:xfrm>
          <a:prstGeom prst="rect">
            <a:avLst/>
          </a:prstGeom>
        </p:spPr>
      </p:pic>
      <p:pic>
        <p:nvPicPr>
          <p:cNvPr id="5" name="Obraz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181581" y="4200847"/>
            <a:ext cx="397833" cy="284934"/>
          </a:xfrm>
          <a:prstGeom prst="rect">
            <a:avLst/>
          </a:prstGeom>
        </p:spPr>
      </p:pic>
    </p:spTree>
    <p:extLst>
      <p:ext uri="{BB962C8B-B14F-4D97-AF65-F5344CB8AC3E}">
        <p14:creationId xmlns:p14="http://schemas.microsoft.com/office/powerpoint/2010/main" xmlns="" val="41799260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Układ niestandardowy">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3386" y="147090"/>
            <a:ext cx="8837225" cy="5624623"/>
          </a:xfrm>
          <a:prstGeom prst="rect">
            <a:avLst/>
          </a:prstGeom>
        </p:spPr>
      </p:pic>
      <p:pic>
        <p:nvPicPr>
          <p:cNvPr id="4" name="Obraz 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4602"/>
          <a:stretch/>
        </p:blipFill>
        <p:spPr>
          <a:xfrm>
            <a:off x="144917" y="147090"/>
            <a:ext cx="8837225" cy="5605124"/>
          </a:xfrm>
          <a:prstGeom prst="rect">
            <a:avLst/>
          </a:prstGeom>
        </p:spPr>
      </p:pic>
      <p:sp>
        <p:nvSpPr>
          <p:cNvPr id="7" name="Prostokąt 6"/>
          <p:cNvSpPr/>
          <p:nvPr userDrawn="1"/>
        </p:nvSpPr>
        <p:spPr>
          <a:xfrm>
            <a:off x="2700866" y="147090"/>
            <a:ext cx="3725328" cy="486362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Tytuł 10"/>
          <p:cNvSpPr>
            <a:spLocks noGrp="1"/>
          </p:cNvSpPr>
          <p:nvPr>
            <p:ph type="title" hasCustomPrompt="1"/>
          </p:nvPr>
        </p:nvSpPr>
        <p:spPr>
          <a:xfrm>
            <a:off x="2700866" y="2146328"/>
            <a:ext cx="3725328" cy="581221"/>
          </a:xfrm>
          <a:prstGeom prst="rect">
            <a:avLst/>
          </a:prstGeom>
        </p:spPr>
        <p:txBody>
          <a:bodyPr lIns="360000" rIns="360000"/>
          <a:lstStyle>
            <a:lvl1pPr algn="ctr">
              <a:defRPr sz="2400">
                <a:solidFill>
                  <a:srgbClr val="4F6272"/>
                </a:solidFill>
                <a:latin typeface="Fira Sans" panose="020B0503050000020004" pitchFamily="34" charset="0"/>
                <a:ea typeface="Fira Sans" panose="020B0503050000020004" pitchFamily="34" charset="0"/>
              </a:defRPr>
            </a:lvl1pPr>
          </a:lstStyle>
          <a:p>
            <a:r>
              <a:rPr lang="pl-PL" dirty="0" smtClean="0"/>
              <a:t>Dziękujemy za uwagę!</a:t>
            </a:r>
            <a:endParaRPr lang="pl-PL" dirty="0"/>
          </a:p>
        </p:txBody>
      </p:sp>
      <p:pic>
        <p:nvPicPr>
          <p:cNvPr id="8" name="Obraz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700866" y="5326056"/>
            <a:ext cx="3725328" cy="895558"/>
          </a:xfrm>
          <a:prstGeom prst="rect">
            <a:avLst/>
          </a:prstGeom>
        </p:spPr>
      </p:pic>
      <p:pic>
        <p:nvPicPr>
          <p:cNvPr id="9" name="Obraz 8"/>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972606" y="5644168"/>
            <a:ext cx="3181849" cy="262106"/>
          </a:xfrm>
          <a:prstGeom prst="rect">
            <a:avLst/>
          </a:prstGeom>
        </p:spPr>
      </p:pic>
      <p:pic>
        <p:nvPicPr>
          <p:cNvPr id="12" name="Obraz 11"/>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660287" y="429734"/>
            <a:ext cx="1806486" cy="1190353"/>
          </a:xfrm>
          <a:prstGeom prst="rect">
            <a:avLst/>
          </a:prstGeom>
        </p:spPr>
      </p:pic>
      <p:sp>
        <p:nvSpPr>
          <p:cNvPr id="15" name="Symbol zastępczy tekstu 4"/>
          <p:cNvSpPr>
            <a:spLocks noGrp="1"/>
          </p:cNvSpPr>
          <p:nvPr>
            <p:ph type="body" sz="quarter" idx="13" hasCustomPrompt="1"/>
          </p:nvPr>
        </p:nvSpPr>
        <p:spPr>
          <a:xfrm>
            <a:off x="2700866" y="3478913"/>
            <a:ext cx="3725328" cy="815201"/>
          </a:xfrm>
          <a:prstGeom prst="rect">
            <a:avLst/>
          </a:prstGeom>
        </p:spPr>
        <p:txBody>
          <a:bodyPr/>
          <a:lstStyle>
            <a:lvl1pPr marL="0" indent="0" algn="ctr">
              <a:buNone/>
              <a:defRPr sz="1200" b="0">
                <a:solidFill>
                  <a:srgbClr val="4F6272"/>
                </a:solidFill>
                <a:latin typeface="Fira Sans Light" panose="020B0403050000020004" pitchFamily="34" charset="0"/>
                <a:ea typeface="Fira Sans Light" panose="020B0403050000020004" pitchFamily="34" charset="0"/>
              </a:defRPr>
            </a:lvl1pPr>
          </a:lstStyle>
          <a:p>
            <a:pPr lvl="0"/>
            <a:r>
              <a:rPr lang="pl-PL" dirty="0" smtClean="0"/>
              <a:t>Kancelaria Prawno-Podatkowa</a:t>
            </a:r>
          </a:p>
          <a:p>
            <a:pPr lvl="0"/>
            <a:r>
              <a:rPr lang="pl-PL" dirty="0" smtClean="0"/>
              <a:t>ul. Tylna 4c lok. 1</a:t>
            </a:r>
          </a:p>
          <a:p>
            <a:pPr lvl="0"/>
            <a:r>
              <a:rPr lang="pl-PL" dirty="0" smtClean="0"/>
              <a:t>90-348 Łódź</a:t>
            </a:r>
            <a:endParaRPr lang="pl-PL" dirty="0"/>
          </a:p>
        </p:txBody>
      </p:sp>
      <p:sp>
        <p:nvSpPr>
          <p:cNvPr id="16" name="Symbol zastępczy tekstu 4"/>
          <p:cNvSpPr>
            <a:spLocks noGrp="1"/>
          </p:cNvSpPr>
          <p:nvPr>
            <p:ph type="body" sz="quarter" idx="14" hasCustomPrompt="1"/>
          </p:nvPr>
        </p:nvSpPr>
        <p:spPr>
          <a:xfrm>
            <a:off x="2700866" y="2738182"/>
            <a:ext cx="3725328" cy="315427"/>
          </a:xfrm>
          <a:prstGeom prst="rect">
            <a:avLst/>
          </a:prstGeom>
        </p:spPr>
        <p:txBody>
          <a:bodyPr/>
          <a:lstStyle>
            <a:lvl1pPr marL="0" indent="0" algn="ctr">
              <a:buNone/>
              <a:defRPr sz="1200" b="1">
                <a:solidFill>
                  <a:srgbClr val="4F6272"/>
                </a:solidFill>
                <a:latin typeface="Fira Sans Light" panose="020B0403050000020004" pitchFamily="34" charset="0"/>
                <a:ea typeface="Fira Sans Light" panose="020B0403050000020004" pitchFamily="34" charset="0"/>
              </a:defRPr>
            </a:lvl1pPr>
          </a:lstStyle>
          <a:p>
            <a:pPr lvl="0"/>
            <a:r>
              <a:rPr lang="pl-PL" dirty="0" smtClean="0"/>
              <a:t>Mariański </a:t>
            </a:r>
            <a:r>
              <a:rPr lang="pl-PL" dirty="0" err="1" smtClean="0"/>
              <a:t>Group</a:t>
            </a:r>
            <a:endParaRPr lang="pl-PL" dirty="0" smtClean="0"/>
          </a:p>
        </p:txBody>
      </p:sp>
      <p:sp>
        <p:nvSpPr>
          <p:cNvPr id="17" name="Symbol zastępczy tekstu 4"/>
          <p:cNvSpPr>
            <a:spLocks noGrp="1"/>
          </p:cNvSpPr>
          <p:nvPr>
            <p:ph type="body" sz="quarter" idx="15" hasCustomPrompt="1"/>
          </p:nvPr>
        </p:nvSpPr>
        <p:spPr>
          <a:xfrm>
            <a:off x="2700866" y="4451756"/>
            <a:ext cx="3725328" cy="554805"/>
          </a:xfrm>
          <a:prstGeom prst="rect">
            <a:avLst/>
          </a:prstGeom>
        </p:spPr>
        <p:txBody>
          <a:bodyPr/>
          <a:lstStyle>
            <a:lvl1pPr marL="0" indent="0" algn="ctr">
              <a:buNone/>
              <a:defRPr sz="1200" b="0">
                <a:solidFill>
                  <a:srgbClr val="4F6272"/>
                </a:solidFill>
                <a:latin typeface="Fira Sans Light" panose="020B0403050000020004" pitchFamily="34" charset="0"/>
                <a:ea typeface="Fira Sans Light" panose="020B0403050000020004" pitchFamily="34" charset="0"/>
              </a:defRPr>
            </a:lvl1pPr>
          </a:lstStyle>
          <a:p>
            <a:pPr lvl="0"/>
            <a:r>
              <a:rPr lang="pl-PL" dirty="0" smtClean="0"/>
              <a:t>kancelaria@marianskigroup.pl</a:t>
            </a:r>
          </a:p>
          <a:p>
            <a:pPr lvl="0"/>
            <a:r>
              <a:rPr lang="pl-PL" dirty="0" smtClean="0"/>
              <a:t>www.marianskigroup.pl</a:t>
            </a:r>
            <a:endParaRPr lang="pl-PL" dirty="0"/>
          </a:p>
        </p:txBody>
      </p:sp>
    </p:spTree>
    <p:extLst>
      <p:ext uri="{BB962C8B-B14F-4D97-AF65-F5344CB8AC3E}">
        <p14:creationId xmlns:p14="http://schemas.microsoft.com/office/powerpoint/2010/main" xmlns="" val="17936915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Układ niestandardowy">
    <p:spTree>
      <p:nvGrpSpPr>
        <p:cNvPr id="1" name=""/>
        <p:cNvGrpSpPr/>
        <p:nvPr/>
      </p:nvGrpSpPr>
      <p:grpSpPr>
        <a:xfrm>
          <a:off x="0" y="0"/>
          <a:ext cx="0" cy="0"/>
          <a:chOff x="0" y="0"/>
          <a:chExt cx="0" cy="0"/>
        </a:xfrm>
      </p:grpSpPr>
      <p:pic>
        <p:nvPicPr>
          <p:cNvPr id="4" name="Obraz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2" name="Symbol zastępczy tekstu 8"/>
          <p:cNvSpPr>
            <a:spLocks noGrp="1"/>
          </p:cNvSpPr>
          <p:nvPr>
            <p:ph type="body" sz="quarter" idx="10" hasCustomPrompt="1"/>
          </p:nvPr>
        </p:nvSpPr>
        <p:spPr>
          <a:xfrm>
            <a:off x="2748756" y="511252"/>
            <a:ext cx="3646488" cy="3092450"/>
          </a:xfrm>
          <a:prstGeom prst="rect">
            <a:avLst/>
          </a:prstGeom>
        </p:spPr>
        <p:txBody>
          <a:bodyPr anchor="b"/>
          <a:lstStyle>
            <a:lvl1pPr marL="0" indent="0" algn="ctr">
              <a:buNone/>
              <a:defRPr sz="30000">
                <a:solidFill>
                  <a:srgbClr val="FDE461"/>
                </a:solidFill>
                <a:latin typeface="Calendas Plus" panose="02000503000000020003" pitchFamily="50" charset="0"/>
              </a:defRPr>
            </a:lvl1pPr>
          </a:lstStyle>
          <a:p>
            <a:pPr lvl="0"/>
            <a:r>
              <a:rPr lang="pl-PL" dirty="0" smtClean="0"/>
              <a:t>1</a:t>
            </a:r>
            <a:endParaRPr lang="pl-PL" dirty="0"/>
          </a:p>
        </p:txBody>
      </p:sp>
      <p:sp>
        <p:nvSpPr>
          <p:cNvPr id="13" name="Tytuł 10"/>
          <p:cNvSpPr>
            <a:spLocks noGrp="1"/>
          </p:cNvSpPr>
          <p:nvPr>
            <p:ph type="title"/>
          </p:nvPr>
        </p:nvSpPr>
        <p:spPr>
          <a:xfrm>
            <a:off x="628650" y="2059946"/>
            <a:ext cx="7886700" cy="1515633"/>
          </a:xfrm>
          <a:prstGeom prst="rect">
            <a:avLst/>
          </a:prstGeom>
        </p:spPr>
        <p:txBody>
          <a:bodyPr anchor="b"/>
          <a:lstStyle>
            <a:lvl1pPr algn="ctr">
              <a:defRPr>
                <a:solidFill>
                  <a:srgbClr val="52615D"/>
                </a:solidFill>
                <a:latin typeface="Fira Sans" panose="020B0503050000020004" pitchFamily="34" charset="0"/>
                <a:ea typeface="Fira Sans" panose="020B0503050000020004" pitchFamily="34" charset="0"/>
              </a:defRPr>
            </a:lvl1pPr>
          </a:lstStyle>
          <a:p>
            <a:r>
              <a:rPr lang="pl-PL" smtClean="0"/>
              <a:t>Kliknij, aby edytować styl</a:t>
            </a:r>
            <a:endParaRPr lang="pl-PL" dirty="0"/>
          </a:p>
        </p:txBody>
      </p:sp>
      <p:pic>
        <p:nvPicPr>
          <p:cNvPr id="6" name="Obraz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4570958"/>
            <a:ext cx="9144000" cy="2301103"/>
          </a:xfrm>
          <a:prstGeom prst="rect">
            <a:avLst/>
          </a:prstGeom>
        </p:spPr>
      </p:pic>
    </p:spTree>
    <p:extLst>
      <p:ext uri="{BB962C8B-B14F-4D97-AF65-F5344CB8AC3E}">
        <p14:creationId xmlns:p14="http://schemas.microsoft.com/office/powerpoint/2010/main" xmlns="" val="12917715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20.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4.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numeru slajdu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95C4C-A5E0-498A-83ED-A9576A305DEF}" type="slidenum">
              <a:rPr lang="pl-PL" smtClean="0"/>
              <a:pPr/>
              <a:t>‹#›</a:t>
            </a:fld>
            <a:endParaRPr lang="pl-PL"/>
          </a:p>
        </p:txBody>
      </p:sp>
    </p:spTree>
    <p:extLst>
      <p:ext uri="{BB962C8B-B14F-4D97-AF65-F5344CB8AC3E}">
        <p14:creationId xmlns:p14="http://schemas.microsoft.com/office/powerpoint/2010/main" xmlns="" val="3132797769"/>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92" r:id="rId3"/>
    <p:sldLayoutId id="2147483695" r:id="rId4"/>
    <p:sldLayoutId id="2147483665" r:id="rId5"/>
    <p:sldLayoutId id="2147483667" r:id="rId6"/>
    <p:sldLayoutId id="2147483693" r:id="rId7"/>
    <p:sldLayoutId id="2147483694" r:id="rId8"/>
    <p:sldLayoutId id="2147483677" r:id="rId9"/>
    <p:sldLayoutId id="2147483676" r:id="rId10"/>
    <p:sldLayoutId id="2147483688" r:id="rId11"/>
    <p:sldLayoutId id="2147483689" r:id="rId12"/>
    <p:sldLayoutId id="2147483690" r:id="rId13"/>
    <p:sldLayoutId id="2147483691" r:id="rId14"/>
    <p:sldLayoutId id="214748366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rostokąt 6"/>
          <p:cNvSpPr/>
          <p:nvPr userDrawn="1"/>
        </p:nvSpPr>
        <p:spPr>
          <a:xfrm>
            <a:off x="0" y="842482"/>
            <a:ext cx="9144000" cy="6015518"/>
          </a:xfrm>
          <a:prstGeom prst="rect">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ymbol zastępczy tytułu 1"/>
          <p:cNvSpPr>
            <a:spLocks noGrp="1"/>
          </p:cNvSpPr>
          <p:nvPr>
            <p:ph type="title"/>
          </p:nvPr>
        </p:nvSpPr>
        <p:spPr>
          <a:xfrm>
            <a:off x="628650" y="354851"/>
            <a:ext cx="7886700" cy="970515"/>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Symbol zastępczy numeru slajdu 5"/>
          <p:cNvSpPr>
            <a:spLocks noGrp="1"/>
          </p:cNvSpPr>
          <p:nvPr>
            <p:ph type="sldNum" sz="quarter" idx="4"/>
          </p:nvPr>
        </p:nvSpPr>
        <p:spPr>
          <a:xfrm>
            <a:off x="6457950" y="6356350"/>
            <a:ext cx="1792198" cy="365125"/>
          </a:xfrm>
          <a:prstGeom prst="rect">
            <a:avLst/>
          </a:prstGeom>
        </p:spPr>
        <p:txBody>
          <a:bodyPr vert="horz" lIns="91440" tIns="45720" rIns="91440" bIns="45720" rtlCol="0" anchor="ctr"/>
          <a:lstStyle>
            <a:lvl1pPr algn="r">
              <a:defRPr sz="1200">
                <a:solidFill>
                  <a:srgbClr val="FCD91D"/>
                </a:solidFill>
                <a:latin typeface="Calendas Plus" panose="02000503000000020003" pitchFamily="50" charset="0"/>
              </a:defRPr>
            </a:lvl1pPr>
          </a:lstStyle>
          <a:p>
            <a:fld id="{DA3EB09D-E312-4E3B-AFA8-137F97ACBA91}" type="slidenum">
              <a:rPr lang="pl-PL" smtClean="0"/>
              <a:pPr/>
              <a:t>‹#›</a:t>
            </a:fld>
            <a:endParaRPr lang="pl-PL" dirty="0"/>
          </a:p>
        </p:txBody>
      </p:sp>
      <p:pic>
        <p:nvPicPr>
          <p:cNvPr id="8" name="Obraz 7"/>
          <p:cNvPicPr>
            <a:picLocks noChangeAspect="1"/>
          </p:cNvPicPr>
          <p:nvPr userDrawn="1"/>
        </p:nvPicPr>
        <p:blipFill>
          <a:blip r:embed="rId26" cstate="print">
            <a:extLst>
              <a:ext uri="{28A0092B-C50C-407E-A947-70E740481C1C}">
                <a14:useLocalDpi xmlns:a14="http://schemas.microsoft.com/office/drawing/2010/main" xmlns="" val="0"/>
              </a:ext>
            </a:extLst>
          </a:blip>
          <a:stretch>
            <a:fillRect/>
          </a:stretch>
        </p:blipFill>
        <p:spPr>
          <a:xfrm>
            <a:off x="8515350" y="6304522"/>
            <a:ext cx="512022" cy="414494"/>
          </a:xfrm>
          <a:prstGeom prst="rect">
            <a:avLst/>
          </a:prstGeom>
        </p:spPr>
      </p:pic>
      <p:cxnSp>
        <p:nvCxnSpPr>
          <p:cNvPr id="10" name="Łącznik prosty 9"/>
          <p:cNvCxnSpPr/>
          <p:nvPr userDrawn="1"/>
        </p:nvCxnSpPr>
        <p:spPr>
          <a:xfrm>
            <a:off x="8398722" y="6304522"/>
            <a:ext cx="0" cy="414494"/>
          </a:xfrm>
          <a:prstGeom prst="line">
            <a:avLst/>
          </a:prstGeom>
          <a:ln w="19050">
            <a:solidFill>
              <a:srgbClr val="FCD91D"/>
            </a:solidFill>
          </a:ln>
        </p:spPr>
        <p:style>
          <a:lnRef idx="1">
            <a:schemeClr val="accent1"/>
          </a:lnRef>
          <a:fillRef idx="0">
            <a:schemeClr val="accent1"/>
          </a:fillRef>
          <a:effectRef idx="0">
            <a:schemeClr val="accent1"/>
          </a:effectRef>
          <a:fontRef idx="minor">
            <a:schemeClr val="tx1"/>
          </a:fontRef>
        </p:style>
      </p:cxnSp>
      <p:sp>
        <p:nvSpPr>
          <p:cNvPr id="11" name="Symbol zastępczy daty 10"/>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341B1-233C-4D16-97AB-41CD509CC3DA}" type="datetime1">
              <a:rPr lang="pl-PL" smtClean="0"/>
              <a:pPr/>
              <a:t>2016-11-10</a:t>
            </a:fld>
            <a:endParaRPr lang="pl-PL"/>
          </a:p>
        </p:txBody>
      </p:sp>
      <p:sp>
        <p:nvSpPr>
          <p:cNvPr id="12" name="Symbol zastępczy stopki 1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Tree>
    <p:extLst>
      <p:ext uri="{BB962C8B-B14F-4D97-AF65-F5344CB8AC3E}">
        <p14:creationId xmlns:p14="http://schemas.microsoft.com/office/powerpoint/2010/main" xmlns="" val="2267148543"/>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 id="2147483674" r:id="rId4"/>
    <p:sldLayoutId id="2147483675" r:id="rId5"/>
    <p:sldLayoutId id="2147483696" r:id="rId6"/>
    <p:sldLayoutId id="2147483697" r:id="rId7"/>
    <p:sldLayoutId id="2147483699" r:id="rId8"/>
    <p:sldLayoutId id="2147483717" r:id="rId9"/>
    <p:sldLayoutId id="2147483718" r:id="rId10"/>
    <p:sldLayoutId id="2147483719" r:id="rId11"/>
    <p:sldLayoutId id="2147483720" r:id="rId12"/>
    <p:sldLayoutId id="2147483721" r:id="rId13"/>
    <p:sldLayoutId id="2147483722" r:id="rId14"/>
    <p:sldLayoutId id="2147483732" r:id="rId15"/>
    <p:sldLayoutId id="2147483740" r:id="rId16"/>
    <p:sldLayoutId id="2147483741" r:id="rId17"/>
    <p:sldLayoutId id="2147483742" r:id="rId18"/>
    <p:sldLayoutId id="2147483744" r:id="rId19"/>
    <p:sldLayoutId id="2147483746" r:id="rId20"/>
    <p:sldLayoutId id="2147483750" r:id="rId21"/>
    <p:sldLayoutId id="2147483751" r:id="rId22"/>
    <p:sldLayoutId id="2147483752" r:id="rId23"/>
    <p:sldLayoutId id="2147483753" r:id="rId24"/>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300" kern="1200">
          <a:solidFill>
            <a:srgbClr val="3F5364"/>
          </a:solidFill>
          <a:latin typeface="Fira Sans" panose="020B0503050000020004" pitchFamily="34" charset="0"/>
          <a:ea typeface="Fira Sans" panose="020B05030500000200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364"/>
          </a:solidFill>
          <a:latin typeface="Fira Sans Light" panose="020B0403050000020004" pitchFamily="34" charset="0"/>
          <a:ea typeface="Fira Sans Light" panose="020B040305000002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364"/>
          </a:solidFill>
          <a:latin typeface="Fira Sans Light" panose="020B0403050000020004" pitchFamily="34" charset="0"/>
          <a:ea typeface="Fira Sans Light" panose="020B040305000002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364"/>
          </a:solidFill>
          <a:latin typeface="Fira Sans Light" panose="020B0403050000020004" pitchFamily="34" charset="0"/>
          <a:ea typeface="Fira Sans Light" panose="020B040305000002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364"/>
          </a:solidFill>
          <a:latin typeface="Fira Sans Light" panose="020B0403050000020004" pitchFamily="34" charset="0"/>
          <a:ea typeface="Fira Sans Light" panose="020B040305000002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364"/>
          </a:solidFill>
          <a:latin typeface="Fira Sans Light" panose="020B0403050000020004" pitchFamily="34" charset="0"/>
          <a:ea typeface="Fira Sans Light" panose="020B04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0" y="354851"/>
            <a:ext cx="3325512" cy="970515"/>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Symbol zastępczy numeru slajdu 5"/>
          <p:cNvSpPr>
            <a:spLocks noGrp="1"/>
          </p:cNvSpPr>
          <p:nvPr>
            <p:ph type="sldNum" sz="quarter" idx="4"/>
          </p:nvPr>
        </p:nvSpPr>
        <p:spPr>
          <a:xfrm>
            <a:off x="6457950" y="6356350"/>
            <a:ext cx="1792198" cy="365125"/>
          </a:xfrm>
          <a:prstGeom prst="rect">
            <a:avLst/>
          </a:prstGeom>
        </p:spPr>
        <p:txBody>
          <a:bodyPr vert="horz" lIns="91440" tIns="45720" rIns="91440" bIns="45720" rtlCol="0" anchor="ctr"/>
          <a:lstStyle>
            <a:lvl1pPr algn="r">
              <a:defRPr sz="1200">
                <a:solidFill>
                  <a:srgbClr val="FCD91D"/>
                </a:solidFill>
                <a:latin typeface="Calendas Plus" panose="02000503000000020003" pitchFamily="50" charset="0"/>
              </a:defRPr>
            </a:lvl1pPr>
          </a:lstStyle>
          <a:p>
            <a:fld id="{DA3EB09D-E312-4E3B-AFA8-137F97ACBA91}" type="slidenum">
              <a:rPr lang="pl-PL" smtClean="0"/>
              <a:pPr/>
              <a:t>‹#›</a:t>
            </a:fld>
            <a:endParaRPr lang="pl-PL" dirty="0"/>
          </a:p>
        </p:txBody>
      </p:sp>
      <p:pic>
        <p:nvPicPr>
          <p:cNvPr id="8" name="Obraz 7"/>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8515350" y="6304522"/>
            <a:ext cx="512022" cy="414494"/>
          </a:xfrm>
          <a:prstGeom prst="rect">
            <a:avLst/>
          </a:prstGeom>
        </p:spPr>
      </p:pic>
      <p:cxnSp>
        <p:nvCxnSpPr>
          <p:cNvPr id="10" name="Łącznik prosty 9"/>
          <p:cNvCxnSpPr/>
          <p:nvPr userDrawn="1"/>
        </p:nvCxnSpPr>
        <p:spPr>
          <a:xfrm>
            <a:off x="8398722" y="6304522"/>
            <a:ext cx="0" cy="414494"/>
          </a:xfrm>
          <a:prstGeom prst="line">
            <a:avLst/>
          </a:prstGeom>
          <a:ln w="19050">
            <a:solidFill>
              <a:srgbClr val="FCD91D"/>
            </a:solidFill>
          </a:ln>
        </p:spPr>
        <p:style>
          <a:lnRef idx="1">
            <a:schemeClr val="accent1"/>
          </a:lnRef>
          <a:fillRef idx="0">
            <a:schemeClr val="accent1"/>
          </a:fillRef>
          <a:effectRef idx="0">
            <a:schemeClr val="accent1"/>
          </a:effectRef>
          <a:fontRef idx="minor">
            <a:schemeClr val="tx1"/>
          </a:fontRef>
        </p:style>
      </p:cxnSp>
      <p:sp>
        <p:nvSpPr>
          <p:cNvPr id="11" name="Symbol zastępczy daty 10"/>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341B1-233C-4D16-97AB-41CD509CC3DA}" type="datetime1">
              <a:rPr lang="pl-PL" smtClean="0"/>
              <a:pPr/>
              <a:t>2016-11-10</a:t>
            </a:fld>
            <a:endParaRPr lang="pl-PL"/>
          </a:p>
        </p:txBody>
      </p:sp>
      <p:sp>
        <p:nvSpPr>
          <p:cNvPr id="12" name="Symbol zastępczy stopki 1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Tree>
    <p:extLst>
      <p:ext uri="{BB962C8B-B14F-4D97-AF65-F5344CB8AC3E}">
        <p14:creationId xmlns:p14="http://schemas.microsoft.com/office/powerpoint/2010/main" xmlns="" val="3807808710"/>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684" r:id="rId3"/>
    <p:sldLayoutId id="2147483685" r:id="rId4"/>
    <p:sldLayoutId id="2147483687" r:id="rId5"/>
    <p:sldLayoutId id="2147483698" r:id="rId6"/>
    <p:sldLayoutId id="2147483700"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000" kern="1200">
          <a:solidFill>
            <a:srgbClr val="3F5364"/>
          </a:solidFill>
          <a:latin typeface="Fira Sans" panose="020B0503050000020004" pitchFamily="34" charset="0"/>
          <a:ea typeface="Fira Sans" panose="020B05030500000200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364"/>
          </a:solidFill>
          <a:latin typeface="Fira Sans Light" panose="020B0403050000020004" pitchFamily="34" charset="0"/>
          <a:ea typeface="Fira Sans Light" panose="020B040305000002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364"/>
          </a:solidFill>
          <a:latin typeface="Fira Sans Light" panose="020B0403050000020004" pitchFamily="34" charset="0"/>
          <a:ea typeface="Fira Sans Light" panose="020B040305000002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364"/>
          </a:solidFill>
          <a:latin typeface="Fira Sans Light" panose="020B0403050000020004" pitchFamily="34" charset="0"/>
          <a:ea typeface="Fira Sans Light" panose="020B040305000002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364"/>
          </a:solidFill>
          <a:latin typeface="Fira Sans Light" panose="020B0403050000020004" pitchFamily="34" charset="0"/>
          <a:ea typeface="Fira Sans Light" panose="020B040305000002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364"/>
          </a:solidFill>
          <a:latin typeface="Fira Sans Light" panose="020B0403050000020004" pitchFamily="34" charset="0"/>
          <a:ea typeface="Fira Sans Light" panose="020B04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numeru slajdu 1"/>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C95C4C-A5E0-498A-83ED-A9576A305DEF}"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7689935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timing>
    <p:tnLst>
      <p:par>
        <p:cTn id="1" dur="indefinite" restart="never" nodeType="tmRoot"/>
      </p:par>
    </p:tnLst>
  </p:timing>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pl-PL"/>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9.xml"/><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47.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8.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00866" y="1928886"/>
            <a:ext cx="3725328" cy="989571"/>
          </a:xfrm>
        </p:spPr>
        <p:txBody>
          <a:bodyPr/>
          <a:lstStyle/>
          <a:p>
            <a:r>
              <a:rPr lang="pl-PL" sz="1600" dirty="0">
                <a:latin typeface="Tahoma" panose="020B0604030504040204" pitchFamily="34" charset="0"/>
                <a:ea typeface="Tahoma" panose="020B0604030504040204" pitchFamily="34" charset="0"/>
                <a:cs typeface="Tahoma" panose="020B0604030504040204" pitchFamily="34" charset="0"/>
              </a:rPr>
              <a:t>Odpowiedzialność cywilna, podatkowa i karna przedsiębiorców w świetle obecnie obowiązujących przepisów oraz planowanych zmian. </a:t>
            </a:r>
            <a:r>
              <a:rPr lang="pl-PL" dirty="0" smtClean="0">
                <a:latin typeface="Tahoma" panose="020B0604030504040204" pitchFamily="34" charset="0"/>
                <a:ea typeface="Tahoma" panose="020B0604030504040204" pitchFamily="34" charset="0"/>
                <a:cs typeface="Tahoma" panose="020B0604030504040204" pitchFamily="34" charset="0"/>
              </a:rPr>
              <a:t/>
            </a:r>
            <a:br>
              <a:rPr lang="pl-PL" dirty="0" smtClean="0">
                <a:latin typeface="Tahoma" panose="020B0604030504040204" pitchFamily="34" charset="0"/>
                <a:ea typeface="Tahoma" panose="020B0604030504040204" pitchFamily="34" charset="0"/>
                <a:cs typeface="Tahoma" panose="020B0604030504040204" pitchFamily="34" charset="0"/>
              </a:rPr>
            </a:br>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tekstu 2"/>
          <p:cNvSpPr>
            <a:spLocks noGrp="1"/>
          </p:cNvSpPr>
          <p:nvPr>
            <p:ph type="body" sz="quarter" idx="11"/>
          </p:nvPr>
        </p:nvSpPr>
        <p:spPr>
          <a:xfrm>
            <a:off x="2700866" y="4320421"/>
            <a:ext cx="3725328" cy="267800"/>
          </a:xfrm>
        </p:spPr>
        <p:txBody>
          <a:bodyPr/>
          <a:lstStyle/>
          <a:p>
            <a:r>
              <a:rPr lang="pl-PL" smtClean="0">
                <a:latin typeface="Tahoma" panose="020B0604030504040204" pitchFamily="34" charset="0"/>
                <a:ea typeface="Tahoma" panose="020B0604030504040204" pitchFamily="34" charset="0"/>
                <a:cs typeface="Tahoma" panose="020B0604030504040204" pitchFamily="34" charset="0"/>
              </a:rPr>
              <a:t>Częstochowa</a:t>
            </a:r>
            <a:r>
              <a:rPr lang="pl-PL" smtClean="0">
                <a:latin typeface="Tahoma" panose="020B0604030504040204" pitchFamily="34" charset="0"/>
                <a:ea typeface="Tahoma" panose="020B0604030504040204" pitchFamily="34" charset="0"/>
                <a:cs typeface="Tahoma" panose="020B0604030504040204" pitchFamily="34" charset="0"/>
              </a:rPr>
              <a:t>, </a:t>
            </a:r>
            <a:r>
              <a:rPr lang="pl-PL" smtClean="0">
                <a:latin typeface="Tahoma" panose="020B0604030504040204" pitchFamily="34" charset="0"/>
                <a:ea typeface="Tahoma" panose="020B0604030504040204" pitchFamily="34" charset="0"/>
                <a:cs typeface="Tahoma" panose="020B0604030504040204" pitchFamily="34" charset="0"/>
              </a:rPr>
              <a:t>10 </a:t>
            </a:r>
            <a:r>
              <a:rPr lang="pl-PL" dirty="0" smtClean="0">
                <a:latin typeface="Tahoma" panose="020B0604030504040204" pitchFamily="34" charset="0"/>
                <a:ea typeface="Tahoma" panose="020B0604030504040204" pitchFamily="34" charset="0"/>
                <a:cs typeface="Tahoma" panose="020B0604030504040204" pitchFamily="34" charset="0"/>
              </a:rPr>
              <a:t>listopada 2016 roku</a:t>
            </a:r>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4" name="Symbol zastępczy tekstu 3"/>
          <p:cNvSpPr>
            <a:spLocks noGrp="1"/>
          </p:cNvSpPr>
          <p:nvPr>
            <p:ph type="body" sz="quarter" idx="12"/>
          </p:nvPr>
        </p:nvSpPr>
        <p:spPr>
          <a:xfrm>
            <a:off x="2700866" y="3626733"/>
            <a:ext cx="3725328" cy="267800"/>
          </a:xfrm>
        </p:spPr>
        <p:txBody>
          <a:bodyPr/>
          <a:lstStyle/>
          <a:p>
            <a:endParaRPr lang="pl-PL" dirty="0" smtClean="0"/>
          </a:p>
          <a:p>
            <a:r>
              <a:rPr lang="pl-PL" b="1" dirty="0" smtClean="0">
                <a:latin typeface="Tahoma" panose="020B0604030504040204" pitchFamily="34" charset="0"/>
                <a:ea typeface="Tahoma" panose="020B0604030504040204" pitchFamily="34" charset="0"/>
                <a:cs typeface="Tahoma" panose="020B0604030504040204" pitchFamily="34" charset="0"/>
              </a:rPr>
              <a:t>Kami Matyśkiewicz – radca prawny</a:t>
            </a:r>
          </a:p>
        </p:txBody>
      </p:sp>
    </p:spTree>
    <p:extLst>
      <p:ext uri="{BB962C8B-B14F-4D97-AF65-F5344CB8AC3E}">
        <p14:creationId xmlns:p14="http://schemas.microsoft.com/office/powerpoint/2010/main" xmlns="" val="1282381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583465" y="1810021"/>
            <a:ext cx="7886700" cy="970515"/>
          </a:xfrm>
        </p:spPr>
        <p:txBody>
          <a:bodyPr>
            <a:normAutofit fontScale="90000"/>
          </a:bodyPr>
          <a:lstStyle/>
          <a:p>
            <a:pPr algn="ctr"/>
            <a:r>
              <a:rPr lang="pl-PL" sz="28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cywilna przewidziana </a:t>
            </a:r>
            <a:r>
              <a:rPr lang="pl-PL" sz="2800"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28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pl-PL" sz="2800" dirty="0" smtClean="0">
                <a:solidFill>
                  <a:schemeClr val="tx2"/>
                </a:solidFill>
                <a:latin typeface="Tahoma" panose="020B0604030504040204" pitchFamily="34" charset="0"/>
                <a:ea typeface="Tahoma" panose="020B0604030504040204" pitchFamily="34" charset="0"/>
                <a:cs typeface="Tahoma" panose="020B0604030504040204" pitchFamily="34" charset="0"/>
              </a:rPr>
              <a:t>w </a:t>
            </a:r>
            <a:r>
              <a:rPr lang="pl-PL" sz="2800" dirty="0">
                <a:solidFill>
                  <a:schemeClr val="tx2"/>
                </a:solidFill>
                <a:latin typeface="Tahoma" panose="020B0604030504040204" pitchFamily="34" charset="0"/>
                <a:ea typeface="Tahoma" panose="020B0604030504040204" pitchFamily="34" charset="0"/>
                <a:cs typeface="Tahoma" panose="020B0604030504040204" pitchFamily="34" charset="0"/>
              </a:rPr>
              <a:t>art. 299 k.s.h. </a:t>
            </a:r>
            <a:r>
              <a:rPr lang="pl-PL" sz="360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3600" dirty="0">
                <a:solidFill>
                  <a:schemeClr val="tx2"/>
                </a:solidFill>
                <a:latin typeface="Tahoma" panose="020B0604030504040204" pitchFamily="34" charset="0"/>
                <a:ea typeface="Tahoma" panose="020B0604030504040204" pitchFamily="34" charset="0"/>
                <a:cs typeface="Tahoma" panose="020B0604030504040204" pitchFamily="34" charset="0"/>
              </a:rPr>
            </a:br>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pl-PL" sz="20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za cudzy dług</a:t>
            </a: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10</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6" name="pole tekstowe 5"/>
          <p:cNvSpPr txBox="1"/>
          <p:nvPr/>
        </p:nvSpPr>
        <p:spPr>
          <a:xfrm>
            <a:off x="1198692" y="3612730"/>
            <a:ext cx="6656246" cy="923330"/>
          </a:xfrm>
          <a:prstGeom prst="rect">
            <a:avLst/>
          </a:prstGeom>
          <a:noFill/>
          <a:ln>
            <a:solidFill>
              <a:srgbClr val="FF0000"/>
            </a:solidFill>
          </a:ln>
        </p:spPr>
        <p:txBody>
          <a:bodyPr wrap="none" rtlCol="0">
            <a:spAutoFit/>
          </a:bodyPr>
          <a:lstStyle/>
          <a:p>
            <a:pPr algn="ctr">
              <a:lnSpc>
                <a:spcPct val="150000"/>
              </a:lnSpc>
            </a:pPr>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Jeżeli </a:t>
            </a:r>
            <a:r>
              <a:rPr lang="pl-PL" dirty="0">
                <a:solidFill>
                  <a:schemeClr val="tx2"/>
                </a:solidFill>
                <a:latin typeface="Tahoma" panose="020B0604030504040204" pitchFamily="34" charset="0"/>
                <a:ea typeface="Tahoma" panose="020B0604030504040204" pitchFamily="34" charset="0"/>
                <a:cs typeface="Tahoma" panose="020B0604030504040204" pitchFamily="34" charset="0"/>
              </a:rPr>
              <a:t>egzekucja przeciwko spółce okaże się bezskuteczna, </a:t>
            </a:r>
          </a:p>
          <a:p>
            <a:pPr algn="ctr">
              <a:lnSpc>
                <a:spcPct val="150000"/>
              </a:lnSpc>
            </a:pPr>
            <a:r>
              <a:rPr lang="pl-PL" dirty="0">
                <a:solidFill>
                  <a:schemeClr val="tx2"/>
                </a:solidFill>
                <a:latin typeface="Tahoma" panose="020B0604030504040204" pitchFamily="34" charset="0"/>
                <a:ea typeface="Tahoma" panose="020B0604030504040204" pitchFamily="34" charset="0"/>
                <a:cs typeface="Tahoma" panose="020B0604030504040204" pitchFamily="34" charset="0"/>
              </a:rPr>
              <a:t>członkowie zarządu odpowiadają solidarnie za jej zobowiązania</a:t>
            </a:r>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a:t>
            </a:r>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7" name="Prostokąt 6"/>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3610032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13" y="1281607"/>
            <a:ext cx="9144000" cy="608977"/>
          </a:xfrm>
        </p:spPr>
        <p:txBody>
          <a:bodyPr>
            <a:normAutofit/>
          </a:bodyPr>
          <a:lstStyle/>
          <a:p>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Znaczenie regulacji z art. 299 </a:t>
            </a:r>
            <a:r>
              <a:rPr lang="pl-PL" sz="2400" dirty="0" err="1">
                <a:solidFill>
                  <a:schemeClr val="tx2"/>
                </a:solidFill>
                <a:latin typeface="Tahoma" panose="020B0604030504040204" pitchFamily="34" charset="0"/>
                <a:ea typeface="Tahoma" panose="020B0604030504040204" pitchFamily="34" charset="0"/>
                <a:cs typeface="Tahoma" panose="020B0604030504040204" pitchFamily="34" charset="0"/>
              </a:rPr>
              <a:t>k.s.h</a:t>
            </a:r>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 </a:t>
            </a: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11</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pSp>
        <p:nvGrpSpPr>
          <p:cNvPr id="12" name="Grupa 11"/>
          <p:cNvGrpSpPr/>
          <p:nvPr/>
        </p:nvGrpSpPr>
        <p:grpSpPr>
          <a:xfrm>
            <a:off x="297769" y="2626420"/>
            <a:ext cx="8590737" cy="2284355"/>
            <a:chOff x="397025" y="2358893"/>
            <a:chExt cx="11654620" cy="3045807"/>
          </a:xfrm>
        </p:grpSpPr>
        <p:sp>
          <p:nvSpPr>
            <p:cNvPr id="13" name="Dowolny kształt 12"/>
            <p:cNvSpPr/>
            <p:nvPr/>
          </p:nvSpPr>
          <p:spPr>
            <a:xfrm>
              <a:off x="7747239" y="3617491"/>
              <a:ext cx="1522903" cy="528611"/>
            </a:xfrm>
            <a:custGeom>
              <a:avLst/>
              <a:gdLst/>
              <a:ahLst/>
              <a:cxnLst/>
              <a:rect l="0" t="0" r="0" b="0"/>
              <a:pathLst>
                <a:path>
                  <a:moveTo>
                    <a:pt x="0" y="0"/>
                  </a:moveTo>
                  <a:lnTo>
                    <a:pt x="0" y="264305"/>
                  </a:lnTo>
                  <a:lnTo>
                    <a:pt x="1522903" y="264305"/>
                  </a:lnTo>
                  <a:lnTo>
                    <a:pt x="1522903" y="52861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Dowolny kształt 13"/>
            <p:cNvSpPr/>
            <p:nvPr/>
          </p:nvSpPr>
          <p:spPr>
            <a:xfrm>
              <a:off x="6224336" y="3617491"/>
              <a:ext cx="1522903" cy="528611"/>
            </a:xfrm>
            <a:custGeom>
              <a:avLst/>
              <a:gdLst/>
              <a:ahLst/>
              <a:cxnLst/>
              <a:rect l="0" t="0" r="0" b="0"/>
              <a:pathLst>
                <a:path>
                  <a:moveTo>
                    <a:pt x="1522903" y="0"/>
                  </a:moveTo>
                  <a:lnTo>
                    <a:pt x="1522903" y="264305"/>
                  </a:lnTo>
                  <a:lnTo>
                    <a:pt x="0" y="264305"/>
                  </a:lnTo>
                  <a:lnTo>
                    <a:pt x="0" y="52861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Dowolny kształt 14"/>
            <p:cNvSpPr/>
            <p:nvPr/>
          </p:nvSpPr>
          <p:spPr>
            <a:xfrm>
              <a:off x="397025" y="2358893"/>
              <a:ext cx="2517196" cy="1258598"/>
            </a:xfrm>
            <a:custGeom>
              <a:avLst/>
              <a:gdLst>
                <a:gd name="connsiteX0" fmla="*/ 0 w 2517196"/>
                <a:gd name="connsiteY0" fmla="*/ 0 h 1258598"/>
                <a:gd name="connsiteX1" fmla="*/ 2517196 w 2517196"/>
                <a:gd name="connsiteY1" fmla="*/ 0 h 1258598"/>
                <a:gd name="connsiteX2" fmla="*/ 2517196 w 2517196"/>
                <a:gd name="connsiteY2" fmla="*/ 1258598 h 1258598"/>
                <a:gd name="connsiteX3" fmla="*/ 0 w 2517196"/>
                <a:gd name="connsiteY3" fmla="*/ 1258598 h 1258598"/>
                <a:gd name="connsiteX4" fmla="*/ 0 w 2517196"/>
                <a:gd name="connsiteY4" fmla="*/ 0 h 125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196" h="1258598">
                  <a:moveTo>
                    <a:pt x="0" y="0"/>
                  </a:moveTo>
                  <a:lnTo>
                    <a:pt x="2517196" y="0"/>
                  </a:lnTo>
                  <a:lnTo>
                    <a:pt x="2517196" y="1258598"/>
                  </a:lnTo>
                  <a:lnTo>
                    <a:pt x="0" y="1258598"/>
                  </a:lnTo>
                  <a:lnTo>
                    <a:pt x="0" y="0"/>
                  </a:ln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96" tIns="8096" rIns="8096" bIns="8096" numCol="1" spcCol="1270" anchor="ctr" anchorCtr="0">
              <a:noAutofit/>
            </a:bodyPr>
            <a:lstStyle/>
            <a:p>
              <a:pPr algn="ctr" defTabSz="566738">
                <a:lnSpc>
                  <a:spcPct val="90000"/>
                </a:lnSpc>
                <a:spcBef>
                  <a:spcPct val="0"/>
                </a:spcBef>
                <a:spcAft>
                  <a:spcPct val="35000"/>
                </a:spcAft>
              </a:pPr>
              <a:r>
                <a:rPr lang="pl-PL" sz="1275" dirty="0">
                  <a:solidFill>
                    <a:schemeClr val="tx2"/>
                  </a:solidFill>
                  <a:latin typeface="Tahoma" panose="020B0604030504040204" pitchFamily="34" charset="0"/>
                  <a:ea typeface="Tahoma" panose="020B0604030504040204" pitchFamily="34" charset="0"/>
                  <a:cs typeface="Tahoma" panose="020B0604030504040204" pitchFamily="34" charset="0"/>
                </a:rPr>
                <a:t>ograniczenie faktycznego wyłączenia odpowiedzialności za zobowiązania spółki</a:t>
              </a:r>
            </a:p>
          </p:txBody>
        </p:sp>
        <p:sp>
          <p:nvSpPr>
            <p:cNvPr id="16" name="Dowolny kształt 15"/>
            <p:cNvSpPr/>
            <p:nvPr/>
          </p:nvSpPr>
          <p:spPr>
            <a:xfrm>
              <a:off x="3442833" y="2358893"/>
              <a:ext cx="2517196" cy="1258598"/>
            </a:xfrm>
            <a:custGeom>
              <a:avLst/>
              <a:gdLst>
                <a:gd name="connsiteX0" fmla="*/ 0 w 2517196"/>
                <a:gd name="connsiteY0" fmla="*/ 0 h 1258598"/>
                <a:gd name="connsiteX1" fmla="*/ 2517196 w 2517196"/>
                <a:gd name="connsiteY1" fmla="*/ 0 h 1258598"/>
                <a:gd name="connsiteX2" fmla="*/ 2517196 w 2517196"/>
                <a:gd name="connsiteY2" fmla="*/ 1258598 h 1258598"/>
                <a:gd name="connsiteX3" fmla="*/ 0 w 2517196"/>
                <a:gd name="connsiteY3" fmla="*/ 1258598 h 1258598"/>
                <a:gd name="connsiteX4" fmla="*/ 0 w 2517196"/>
                <a:gd name="connsiteY4" fmla="*/ 0 h 125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196" h="1258598">
                  <a:moveTo>
                    <a:pt x="0" y="0"/>
                  </a:moveTo>
                  <a:lnTo>
                    <a:pt x="2517196" y="0"/>
                  </a:lnTo>
                  <a:lnTo>
                    <a:pt x="2517196" y="1258598"/>
                  </a:lnTo>
                  <a:lnTo>
                    <a:pt x="0" y="1258598"/>
                  </a:lnTo>
                  <a:lnTo>
                    <a:pt x="0" y="0"/>
                  </a:lnTo>
                  <a:close/>
                </a:path>
              </a:pathLst>
            </a:custGeom>
            <a:solidFill>
              <a:schemeClr val="bg2">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96" tIns="8096" rIns="8096" bIns="8096" numCol="1" spcCol="1270" anchor="ctr" anchorCtr="0">
              <a:noAutofit/>
            </a:bodyPr>
            <a:lstStyle/>
            <a:p>
              <a:pPr algn="ctr" defTabSz="566738">
                <a:lnSpc>
                  <a:spcPct val="90000"/>
                </a:lnSpc>
                <a:spcBef>
                  <a:spcPct val="0"/>
                </a:spcBef>
                <a:spcAft>
                  <a:spcPct val="35000"/>
                </a:spcAft>
              </a:pPr>
              <a:r>
                <a:rPr lang="pl-PL" sz="1275" dirty="0">
                  <a:solidFill>
                    <a:schemeClr val="tx2"/>
                  </a:solidFill>
                  <a:latin typeface="Tahoma" panose="020B0604030504040204" pitchFamily="34" charset="0"/>
                  <a:ea typeface="Tahoma" panose="020B0604030504040204" pitchFamily="34" charset="0"/>
                  <a:cs typeface="Tahoma" panose="020B0604030504040204" pitchFamily="34" charset="0"/>
                </a:rPr>
                <a:t>funkcja prewencyjna – zapobieganie zaciąganiu niemożliwych do spełnienia zobowiązań</a:t>
              </a:r>
            </a:p>
          </p:txBody>
        </p:sp>
        <p:sp>
          <p:nvSpPr>
            <p:cNvPr id="17" name="Dowolny kształt 16"/>
            <p:cNvSpPr/>
            <p:nvPr/>
          </p:nvSpPr>
          <p:spPr>
            <a:xfrm>
              <a:off x="6488641" y="2358893"/>
              <a:ext cx="2517196" cy="1258598"/>
            </a:xfrm>
            <a:custGeom>
              <a:avLst/>
              <a:gdLst>
                <a:gd name="connsiteX0" fmla="*/ 0 w 2517196"/>
                <a:gd name="connsiteY0" fmla="*/ 0 h 1258598"/>
                <a:gd name="connsiteX1" fmla="*/ 2517196 w 2517196"/>
                <a:gd name="connsiteY1" fmla="*/ 0 h 1258598"/>
                <a:gd name="connsiteX2" fmla="*/ 2517196 w 2517196"/>
                <a:gd name="connsiteY2" fmla="*/ 1258598 h 1258598"/>
                <a:gd name="connsiteX3" fmla="*/ 0 w 2517196"/>
                <a:gd name="connsiteY3" fmla="*/ 1258598 h 1258598"/>
                <a:gd name="connsiteX4" fmla="*/ 0 w 2517196"/>
                <a:gd name="connsiteY4" fmla="*/ 0 h 125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196" h="1258598">
                  <a:moveTo>
                    <a:pt x="0" y="0"/>
                  </a:moveTo>
                  <a:lnTo>
                    <a:pt x="2517196" y="0"/>
                  </a:lnTo>
                  <a:lnTo>
                    <a:pt x="2517196" y="1258598"/>
                  </a:lnTo>
                  <a:lnTo>
                    <a:pt x="0" y="1258598"/>
                  </a:lnTo>
                  <a:lnTo>
                    <a:pt x="0" y="0"/>
                  </a:ln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96" tIns="8096" rIns="8096" bIns="8096" numCol="1" spcCol="1270" anchor="ctr" anchorCtr="0">
              <a:noAutofit/>
            </a:bodyPr>
            <a:lstStyle/>
            <a:p>
              <a:pPr algn="ctr" defTabSz="566738">
                <a:lnSpc>
                  <a:spcPct val="90000"/>
                </a:lnSpc>
                <a:spcBef>
                  <a:spcPct val="0"/>
                </a:spcBef>
                <a:spcAft>
                  <a:spcPct val="35000"/>
                </a:spcAft>
              </a:pPr>
              <a:r>
                <a:rPr lang="pl-PL" sz="1275" dirty="0">
                  <a:solidFill>
                    <a:schemeClr val="tx2"/>
                  </a:solidFill>
                  <a:latin typeface="Tahoma" panose="020B0604030504040204" pitchFamily="34" charset="0"/>
                  <a:ea typeface="Tahoma" panose="020B0604030504040204" pitchFamily="34" charset="0"/>
                  <a:cs typeface="Tahoma" panose="020B0604030504040204" pitchFamily="34" charset="0"/>
                </a:rPr>
                <a:t>W przypadku złej sytuacji finansowej  - obowiązek podjęcia przez zarząd przewidzianych prawem działań:</a:t>
              </a:r>
            </a:p>
          </p:txBody>
        </p:sp>
        <p:sp>
          <p:nvSpPr>
            <p:cNvPr id="18" name="Dowolny kształt 17"/>
            <p:cNvSpPr/>
            <p:nvPr/>
          </p:nvSpPr>
          <p:spPr>
            <a:xfrm>
              <a:off x="4965737" y="4146102"/>
              <a:ext cx="2517196" cy="1258598"/>
            </a:xfrm>
            <a:custGeom>
              <a:avLst/>
              <a:gdLst>
                <a:gd name="connsiteX0" fmla="*/ 0 w 2517196"/>
                <a:gd name="connsiteY0" fmla="*/ 0 h 1258598"/>
                <a:gd name="connsiteX1" fmla="*/ 2517196 w 2517196"/>
                <a:gd name="connsiteY1" fmla="*/ 0 h 1258598"/>
                <a:gd name="connsiteX2" fmla="*/ 2517196 w 2517196"/>
                <a:gd name="connsiteY2" fmla="*/ 1258598 h 1258598"/>
                <a:gd name="connsiteX3" fmla="*/ 0 w 2517196"/>
                <a:gd name="connsiteY3" fmla="*/ 1258598 h 1258598"/>
                <a:gd name="connsiteX4" fmla="*/ 0 w 2517196"/>
                <a:gd name="connsiteY4" fmla="*/ 0 h 125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196" h="1258598">
                  <a:moveTo>
                    <a:pt x="0" y="0"/>
                  </a:moveTo>
                  <a:lnTo>
                    <a:pt x="2517196" y="0"/>
                  </a:lnTo>
                  <a:lnTo>
                    <a:pt x="2517196" y="1258598"/>
                  </a:lnTo>
                  <a:lnTo>
                    <a:pt x="0" y="1258598"/>
                  </a:lnTo>
                  <a:lnTo>
                    <a:pt x="0" y="0"/>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96" tIns="8096" rIns="8096" bIns="8096" numCol="1" spcCol="1270" anchor="ctr" anchorCtr="0">
              <a:noAutofit/>
            </a:bodyPr>
            <a:lstStyle/>
            <a:p>
              <a:pPr algn="ctr" defTabSz="566738">
                <a:lnSpc>
                  <a:spcPct val="90000"/>
                </a:lnSpc>
                <a:spcBef>
                  <a:spcPct val="0"/>
                </a:spcBef>
                <a:spcAft>
                  <a:spcPct val="35000"/>
                </a:spcAft>
              </a:pPr>
              <a:r>
                <a:rPr lang="pl-PL" sz="1275" dirty="0">
                  <a:solidFill>
                    <a:schemeClr val="tx2"/>
                  </a:solidFill>
                  <a:latin typeface="Tahoma" panose="020B0604030504040204" pitchFamily="34" charset="0"/>
                  <a:ea typeface="Tahoma" panose="020B0604030504040204" pitchFamily="34" charset="0"/>
                  <a:cs typeface="Tahoma" panose="020B0604030504040204" pitchFamily="34" charset="0"/>
                </a:rPr>
                <a:t>Złożenia wniosku </a:t>
              </a:r>
              <a:endParaRPr lang="pl-PL" sz="1275"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algn="ctr" defTabSz="566738">
                <a:lnSpc>
                  <a:spcPct val="90000"/>
                </a:lnSpc>
                <a:spcBef>
                  <a:spcPct val="0"/>
                </a:spcBef>
                <a:spcAft>
                  <a:spcPct val="35000"/>
                </a:spcAft>
              </a:pPr>
              <a:r>
                <a:rPr lang="pl-PL" sz="1275" dirty="0" smtClean="0">
                  <a:solidFill>
                    <a:schemeClr val="tx2"/>
                  </a:solidFill>
                  <a:latin typeface="Tahoma" panose="020B0604030504040204" pitchFamily="34" charset="0"/>
                  <a:ea typeface="Tahoma" panose="020B0604030504040204" pitchFamily="34" charset="0"/>
                  <a:cs typeface="Tahoma" panose="020B0604030504040204" pitchFamily="34" charset="0"/>
                </a:rPr>
                <a:t>o </a:t>
              </a:r>
              <a:r>
                <a:rPr lang="pl-PL" sz="1275" dirty="0">
                  <a:solidFill>
                    <a:schemeClr val="tx2"/>
                  </a:solidFill>
                  <a:latin typeface="Tahoma" panose="020B0604030504040204" pitchFamily="34" charset="0"/>
                  <a:ea typeface="Tahoma" panose="020B0604030504040204" pitchFamily="34" charset="0"/>
                  <a:cs typeface="Tahoma" panose="020B0604030504040204" pitchFamily="34" charset="0"/>
                </a:rPr>
                <a:t>otwarcie jednego </a:t>
              </a:r>
              <a:r>
                <a:rPr lang="pl-PL" sz="1275"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1275"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pl-PL" sz="1275" dirty="0" smtClean="0">
                  <a:solidFill>
                    <a:schemeClr val="tx2"/>
                  </a:solidFill>
                  <a:latin typeface="Tahoma" panose="020B0604030504040204" pitchFamily="34" charset="0"/>
                  <a:ea typeface="Tahoma" panose="020B0604030504040204" pitchFamily="34" charset="0"/>
                  <a:cs typeface="Tahoma" panose="020B0604030504040204" pitchFamily="34" charset="0"/>
                </a:rPr>
                <a:t>z </a:t>
              </a:r>
              <a:r>
                <a:rPr lang="pl-PL" sz="1275" dirty="0">
                  <a:solidFill>
                    <a:schemeClr val="tx2"/>
                  </a:solidFill>
                  <a:latin typeface="Tahoma" panose="020B0604030504040204" pitchFamily="34" charset="0"/>
                  <a:ea typeface="Tahoma" panose="020B0604030504040204" pitchFamily="34" charset="0"/>
                  <a:cs typeface="Tahoma" panose="020B0604030504040204" pitchFamily="34" charset="0"/>
                </a:rPr>
                <a:t>postępowań restrukturyzacyjnych</a:t>
              </a:r>
            </a:p>
          </p:txBody>
        </p:sp>
        <p:sp>
          <p:nvSpPr>
            <p:cNvPr id="19" name="Dowolny kształt 18"/>
            <p:cNvSpPr/>
            <p:nvPr/>
          </p:nvSpPr>
          <p:spPr>
            <a:xfrm>
              <a:off x="8011545" y="4146102"/>
              <a:ext cx="2517196" cy="1258598"/>
            </a:xfrm>
            <a:custGeom>
              <a:avLst/>
              <a:gdLst>
                <a:gd name="connsiteX0" fmla="*/ 0 w 2517196"/>
                <a:gd name="connsiteY0" fmla="*/ 0 h 1258598"/>
                <a:gd name="connsiteX1" fmla="*/ 2517196 w 2517196"/>
                <a:gd name="connsiteY1" fmla="*/ 0 h 1258598"/>
                <a:gd name="connsiteX2" fmla="*/ 2517196 w 2517196"/>
                <a:gd name="connsiteY2" fmla="*/ 1258598 h 1258598"/>
                <a:gd name="connsiteX3" fmla="*/ 0 w 2517196"/>
                <a:gd name="connsiteY3" fmla="*/ 1258598 h 1258598"/>
                <a:gd name="connsiteX4" fmla="*/ 0 w 2517196"/>
                <a:gd name="connsiteY4" fmla="*/ 0 h 125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196" h="1258598">
                  <a:moveTo>
                    <a:pt x="0" y="0"/>
                  </a:moveTo>
                  <a:lnTo>
                    <a:pt x="2517196" y="0"/>
                  </a:lnTo>
                  <a:lnTo>
                    <a:pt x="2517196" y="1258598"/>
                  </a:lnTo>
                  <a:lnTo>
                    <a:pt x="0" y="1258598"/>
                  </a:lnTo>
                  <a:lnTo>
                    <a:pt x="0" y="0"/>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96" tIns="8096" rIns="8096" bIns="8096" numCol="1" spcCol="1270" anchor="ctr" anchorCtr="0">
              <a:noAutofit/>
            </a:bodyPr>
            <a:lstStyle/>
            <a:p>
              <a:pPr algn="ctr" defTabSz="566738">
                <a:lnSpc>
                  <a:spcPct val="90000"/>
                </a:lnSpc>
                <a:spcBef>
                  <a:spcPct val="0"/>
                </a:spcBef>
                <a:spcAft>
                  <a:spcPct val="35000"/>
                </a:spcAft>
              </a:pPr>
              <a:r>
                <a:rPr lang="pl-PL" sz="1275" dirty="0">
                  <a:solidFill>
                    <a:schemeClr val="tx2"/>
                  </a:solidFill>
                  <a:latin typeface="Tahoma" panose="020B0604030504040204" pitchFamily="34" charset="0"/>
                  <a:ea typeface="Tahoma" panose="020B0604030504040204" pitchFamily="34" charset="0"/>
                  <a:cs typeface="Tahoma" panose="020B0604030504040204" pitchFamily="34" charset="0"/>
                </a:rPr>
                <a:t>Złożenie wniosku </a:t>
              </a:r>
              <a:r>
                <a:rPr lang="pl-PL" sz="1275"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1275"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pl-PL" sz="1275" dirty="0" smtClean="0">
                  <a:solidFill>
                    <a:schemeClr val="tx2"/>
                  </a:solidFill>
                  <a:latin typeface="Tahoma" panose="020B0604030504040204" pitchFamily="34" charset="0"/>
                  <a:ea typeface="Tahoma" panose="020B0604030504040204" pitchFamily="34" charset="0"/>
                  <a:cs typeface="Tahoma" panose="020B0604030504040204" pitchFamily="34" charset="0"/>
                </a:rPr>
                <a:t>o </a:t>
              </a:r>
              <a:r>
                <a:rPr lang="pl-PL" sz="1275" dirty="0">
                  <a:solidFill>
                    <a:schemeClr val="tx2"/>
                  </a:solidFill>
                  <a:latin typeface="Tahoma" panose="020B0604030504040204" pitchFamily="34" charset="0"/>
                  <a:ea typeface="Tahoma" panose="020B0604030504040204" pitchFamily="34" charset="0"/>
                  <a:cs typeface="Tahoma" panose="020B0604030504040204" pitchFamily="34" charset="0"/>
                </a:rPr>
                <a:t>ogłoszenie upadłości spółki </a:t>
              </a:r>
            </a:p>
          </p:txBody>
        </p:sp>
        <p:sp>
          <p:nvSpPr>
            <p:cNvPr id="20" name="Dowolny kształt 19"/>
            <p:cNvSpPr/>
            <p:nvPr/>
          </p:nvSpPr>
          <p:spPr>
            <a:xfrm>
              <a:off x="9534449" y="2358893"/>
              <a:ext cx="2517196" cy="1258598"/>
            </a:xfrm>
            <a:custGeom>
              <a:avLst/>
              <a:gdLst>
                <a:gd name="connsiteX0" fmla="*/ 0 w 2517196"/>
                <a:gd name="connsiteY0" fmla="*/ 0 h 1258598"/>
                <a:gd name="connsiteX1" fmla="*/ 2517196 w 2517196"/>
                <a:gd name="connsiteY1" fmla="*/ 0 h 1258598"/>
                <a:gd name="connsiteX2" fmla="*/ 2517196 w 2517196"/>
                <a:gd name="connsiteY2" fmla="*/ 1258598 h 1258598"/>
                <a:gd name="connsiteX3" fmla="*/ 0 w 2517196"/>
                <a:gd name="connsiteY3" fmla="*/ 1258598 h 1258598"/>
                <a:gd name="connsiteX4" fmla="*/ 0 w 2517196"/>
                <a:gd name="connsiteY4" fmla="*/ 0 h 125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196" h="1258598">
                  <a:moveTo>
                    <a:pt x="0" y="0"/>
                  </a:moveTo>
                  <a:lnTo>
                    <a:pt x="2517196" y="0"/>
                  </a:lnTo>
                  <a:lnTo>
                    <a:pt x="2517196" y="1258598"/>
                  </a:lnTo>
                  <a:lnTo>
                    <a:pt x="0" y="1258598"/>
                  </a:lnTo>
                  <a:lnTo>
                    <a:pt x="0" y="0"/>
                  </a:lnTo>
                  <a:close/>
                </a:path>
              </a:pathLst>
            </a:cu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96" tIns="8096" rIns="8096" bIns="8096" numCol="1" spcCol="1270" anchor="ctr" anchorCtr="0">
              <a:noAutofit/>
            </a:bodyPr>
            <a:lstStyle/>
            <a:p>
              <a:pPr algn="ctr" defTabSz="566738">
                <a:lnSpc>
                  <a:spcPct val="90000"/>
                </a:lnSpc>
                <a:spcBef>
                  <a:spcPct val="0"/>
                </a:spcBef>
                <a:spcAft>
                  <a:spcPct val="35000"/>
                </a:spcAft>
              </a:pPr>
              <a:r>
                <a:rPr lang="pl-PL" sz="1275" dirty="0">
                  <a:solidFill>
                    <a:schemeClr val="tx2"/>
                  </a:solidFill>
                  <a:latin typeface="Tahoma" panose="020B0604030504040204" pitchFamily="34" charset="0"/>
                  <a:ea typeface="Tahoma" panose="020B0604030504040204" pitchFamily="34" charset="0"/>
                  <a:cs typeface="Tahoma" panose="020B0604030504040204" pitchFamily="34" charset="0"/>
                </a:rPr>
                <a:t>Ochrona wierzycieli spółki </a:t>
              </a:r>
            </a:p>
          </p:txBody>
        </p:sp>
      </p:grpSp>
      <p:sp>
        <p:nvSpPr>
          <p:cNvPr id="21" name="Prostokąt 20"/>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1194470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269251"/>
            <a:ext cx="9143999" cy="633690"/>
          </a:xfrm>
        </p:spPr>
        <p:txBody>
          <a:bodyPr>
            <a:normAutofit fontScale="90000"/>
          </a:bodyPr>
          <a:lstStyle/>
          <a:p>
            <a:r>
              <a:rPr lang="pl-PL" sz="2700" dirty="0">
                <a:solidFill>
                  <a:schemeClr val="tx2"/>
                </a:solidFill>
                <a:latin typeface="Tahoma" panose="020B0604030504040204" pitchFamily="34" charset="0"/>
                <a:ea typeface="Tahoma" panose="020B0604030504040204" pitchFamily="34" charset="0"/>
                <a:cs typeface="Tahoma" panose="020B0604030504040204" pitchFamily="34" charset="0"/>
              </a:rPr>
              <a:t>Przesłanki odpowiedzialności przewidzianej w art. 299 </a:t>
            </a:r>
            <a:r>
              <a:rPr lang="pl-PL" sz="2700" dirty="0" err="1">
                <a:solidFill>
                  <a:schemeClr val="tx2"/>
                </a:solidFill>
                <a:latin typeface="Tahoma" panose="020B0604030504040204" pitchFamily="34" charset="0"/>
                <a:ea typeface="Tahoma" panose="020B0604030504040204" pitchFamily="34" charset="0"/>
                <a:cs typeface="Tahoma" panose="020B0604030504040204" pitchFamily="34" charset="0"/>
              </a:rPr>
              <a:t>k.s.h</a:t>
            </a:r>
            <a:r>
              <a:rPr lang="pl-PL" sz="27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pl-PL" sz="360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36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12</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Diagram 12"/>
          <p:cNvGraphicFramePr/>
          <p:nvPr>
            <p:extLst>
              <p:ext uri="{D42A27DB-BD31-4B8C-83A1-F6EECF244321}">
                <p14:modId xmlns:p14="http://schemas.microsoft.com/office/powerpoint/2010/main" xmlns="" val="3044326444"/>
              </p:ext>
            </p:extLst>
          </p:nvPr>
        </p:nvGraphicFramePr>
        <p:xfrm>
          <a:off x="968188" y="2432850"/>
          <a:ext cx="7281960" cy="3259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rostokąt 5"/>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3476249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23" y="1281609"/>
            <a:ext cx="9144000" cy="970515"/>
          </a:xfrm>
        </p:spPr>
        <p:txBody>
          <a:bodyPr>
            <a:normAutofit/>
          </a:bodyPr>
          <a:lstStyle/>
          <a:p>
            <a:r>
              <a:rPr lang="pl-PL" sz="2400" dirty="0" smtClean="0">
                <a:solidFill>
                  <a:schemeClr val="tx2"/>
                </a:solidFill>
                <a:latin typeface="Tahoma" panose="020B0604030504040204" pitchFamily="34" charset="0"/>
                <a:ea typeface="Tahoma" panose="020B0604030504040204" pitchFamily="34" charset="0"/>
                <a:cs typeface="Tahoma" panose="020B0604030504040204" pitchFamily="34" charset="0"/>
              </a:rPr>
              <a:t>Pełnienie </a:t>
            </a:r>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funkcji członka zarządu spółki i istnienie zobowiązania wobec </a:t>
            </a:r>
            <a:r>
              <a:rPr lang="pl-PL" sz="2400" dirty="0" smtClean="0">
                <a:solidFill>
                  <a:schemeClr val="tx2"/>
                </a:solidFill>
                <a:latin typeface="Tahoma" panose="020B0604030504040204" pitchFamily="34" charset="0"/>
                <a:ea typeface="Tahoma" panose="020B0604030504040204" pitchFamily="34" charset="0"/>
                <a:cs typeface="Tahoma" panose="020B0604030504040204" pitchFamily="34" charset="0"/>
              </a:rPr>
              <a:t>spółki</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13</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6" name="pole tekstowe 5"/>
          <p:cNvSpPr txBox="1"/>
          <p:nvPr/>
        </p:nvSpPr>
        <p:spPr>
          <a:xfrm>
            <a:off x="255494" y="2521356"/>
            <a:ext cx="8646459" cy="369332"/>
          </a:xfrm>
          <a:prstGeom prst="rect">
            <a:avLst/>
          </a:prstGeom>
          <a:noFill/>
        </p:spPr>
        <p:txBody>
          <a:bodyPr wrap="square" rtlCol="0">
            <a:spAutoFit/>
          </a:bodyPr>
          <a:lstStyle/>
          <a:p>
            <a:r>
              <a:rPr lang="pl-PL" dirty="0">
                <a:solidFill>
                  <a:schemeClr val="tx2"/>
                </a:solidFill>
                <a:latin typeface="Tahoma" panose="020B0604030504040204" pitchFamily="34" charset="0"/>
                <a:ea typeface="Tahoma" panose="020B0604030504040204" pitchFamily="34" charset="0"/>
                <a:cs typeface="Tahoma" panose="020B0604030504040204" pitchFamily="34" charset="0"/>
              </a:rPr>
              <a:t>Zakres podmiotowy odpowiedzialności członków Zarządu spółek z o.o.</a:t>
            </a:r>
          </a:p>
        </p:txBody>
      </p:sp>
      <p:sp>
        <p:nvSpPr>
          <p:cNvPr id="7" name="Prostokąt zaokrąglony 6"/>
          <p:cNvSpPr/>
          <p:nvPr/>
        </p:nvSpPr>
        <p:spPr>
          <a:xfrm>
            <a:off x="458906" y="2903300"/>
            <a:ext cx="8072651" cy="1342156"/>
          </a:xfrm>
          <a:prstGeom prst="roundRect">
            <a:avLst>
              <a:gd name="adj" fmla="val 24305"/>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pl-PL" sz="1500" i="1" dirty="0">
                <a:solidFill>
                  <a:schemeClr val="tx2"/>
                </a:solidFill>
                <a:latin typeface="Tahoma" panose="020B0604030504040204" pitchFamily="34" charset="0"/>
                <a:ea typeface="Tahoma" panose="020B0604030504040204" pitchFamily="34" charset="0"/>
                <a:cs typeface="Tahoma" panose="020B0604030504040204" pitchFamily="34" charset="0"/>
              </a:rPr>
              <a:t>Kto ponosi odpowiedzialność przewidzianą w art. 299 </a:t>
            </a:r>
            <a:r>
              <a:rPr lang="pl-PL" sz="1500" i="1" dirty="0" err="1">
                <a:solidFill>
                  <a:schemeClr val="tx2"/>
                </a:solidFill>
                <a:latin typeface="Tahoma" panose="020B0604030504040204" pitchFamily="34" charset="0"/>
                <a:ea typeface="Tahoma" panose="020B0604030504040204" pitchFamily="34" charset="0"/>
                <a:cs typeface="Tahoma" panose="020B0604030504040204" pitchFamily="34" charset="0"/>
              </a:rPr>
              <a:t>k.s.h</a:t>
            </a:r>
            <a:r>
              <a:rPr lang="pl-PL" sz="1500" i="1" dirty="0" smtClean="0">
                <a:solidFill>
                  <a:schemeClr val="tx2"/>
                </a:solidFill>
                <a:latin typeface="Tahoma" panose="020B0604030504040204" pitchFamily="34" charset="0"/>
                <a:ea typeface="Tahoma" panose="020B0604030504040204" pitchFamily="34" charset="0"/>
                <a:cs typeface="Tahoma" panose="020B0604030504040204" pitchFamily="34" charset="0"/>
              </a:rPr>
              <a:t>.?</a:t>
            </a:r>
            <a:endParaRPr lang="pl-PL" sz="1500" i="1"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pl-PL" sz="1500" i="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pl-PL" sz="1500" i="1" dirty="0">
                <a:solidFill>
                  <a:schemeClr val="tx2"/>
                </a:solidFill>
                <a:latin typeface="Tahoma" panose="020B0604030504040204" pitchFamily="34" charset="0"/>
                <a:ea typeface="Tahoma" panose="020B0604030504040204" pitchFamily="34" charset="0"/>
                <a:cs typeface="Tahoma" panose="020B0604030504040204" pitchFamily="34" charset="0"/>
              </a:rPr>
              <a:t>Od kiedy członek Zarządu ponosi odpowiedzialność za zobowiązania spółki?</a:t>
            </a:r>
          </a:p>
        </p:txBody>
      </p:sp>
      <p:graphicFrame>
        <p:nvGraphicFramePr>
          <p:cNvPr id="10" name="Diagram 9"/>
          <p:cNvGraphicFramePr/>
          <p:nvPr>
            <p:extLst>
              <p:ext uri="{D42A27DB-BD31-4B8C-83A1-F6EECF244321}">
                <p14:modId xmlns:p14="http://schemas.microsoft.com/office/powerpoint/2010/main" xmlns="" val="4040891591"/>
              </p:ext>
            </p:extLst>
          </p:nvPr>
        </p:nvGraphicFramePr>
        <p:xfrm>
          <a:off x="981635" y="4331098"/>
          <a:ext cx="7268513" cy="1383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rostokąt 7"/>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134226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256894"/>
            <a:ext cx="9144000" cy="621333"/>
          </a:xfrm>
        </p:spPr>
        <p:txBody>
          <a:bodyPr>
            <a:normAutofit fontScale="90000"/>
          </a:bodyPr>
          <a:lstStyle/>
          <a:p>
            <a:r>
              <a:rPr lang="pl-PL" sz="2700" dirty="0">
                <a:solidFill>
                  <a:schemeClr val="tx2"/>
                </a:solidFill>
                <a:latin typeface="Tahoma" panose="020B0604030504040204" pitchFamily="34" charset="0"/>
                <a:ea typeface="Tahoma" panose="020B0604030504040204" pitchFamily="34" charset="0"/>
                <a:cs typeface="Tahoma" panose="020B0604030504040204" pitchFamily="34" charset="0"/>
              </a:rPr>
              <a:t>Na podstawie art. 299 </a:t>
            </a:r>
            <a:r>
              <a:rPr lang="pl-PL" sz="2700" dirty="0" err="1">
                <a:solidFill>
                  <a:schemeClr val="tx2"/>
                </a:solidFill>
                <a:latin typeface="Tahoma" panose="020B0604030504040204" pitchFamily="34" charset="0"/>
                <a:ea typeface="Tahoma" panose="020B0604030504040204" pitchFamily="34" charset="0"/>
                <a:cs typeface="Tahoma" panose="020B0604030504040204" pitchFamily="34" charset="0"/>
              </a:rPr>
              <a:t>k.s.h</a:t>
            </a:r>
            <a:r>
              <a:rPr lang="pl-PL" sz="2700" dirty="0">
                <a:solidFill>
                  <a:schemeClr val="tx2"/>
                </a:solidFill>
                <a:latin typeface="Tahoma" panose="020B0604030504040204" pitchFamily="34" charset="0"/>
                <a:ea typeface="Tahoma" panose="020B0604030504040204" pitchFamily="34" charset="0"/>
                <a:cs typeface="Tahoma" panose="020B0604030504040204" pitchFamily="34" charset="0"/>
              </a:rPr>
              <a:t>. wierzyciel może dochodzić:</a:t>
            </a:r>
            <a:r>
              <a:rPr lang="pl-PL" sz="360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36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14</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p:cNvSpPr txBox="1"/>
          <p:nvPr/>
        </p:nvSpPr>
        <p:spPr>
          <a:xfrm>
            <a:off x="518683" y="2461757"/>
            <a:ext cx="3809056" cy="1284967"/>
          </a:xfrm>
          <a:prstGeom prst="rect">
            <a:avLst/>
          </a:prstGeom>
          <a:noFill/>
        </p:spPr>
        <p:txBody>
          <a:bodyPr wrap="none" rtlCol="0">
            <a:spAutoFit/>
          </a:bodyPr>
          <a:lstStyle/>
          <a:p>
            <a:pPr marL="257175" indent="-257175">
              <a:buFont typeface="+mj-lt"/>
              <a:buAutoNum type="arabicPeriod"/>
            </a:pP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Zobowiązania cywilnoprawne</a:t>
            </a:r>
          </a:p>
          <a:p>
            <a:pPr marL="257175" indent="-257175">
              <a:buFont typeface="+mj-lt"/>
              <a:buAutoNum type="arabicPeriod"/>
            </a:pP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Odsetki</a:t>
            </a:r>
          </a:p>
          <a:p>
            <a:pPr marL="257175" indent="-257175">
              <a:buFont typeface="+mj-lt"/>
              <a:buAutoNum type="arabicPeriod"/>
            </a:pP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Koszty sądowe</a:t>
            </a:r>
          </a:p>
          <a:p>
            <a:pPr marL="257175" indent="-257175">
              <a:buFont typeface="+mj-lt"/>
              <a:buAutoNum type="arabicPeriod"/>
            </a:pP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Koszty postępowania egzekucyjnego </a:t>
            </a:r>
          </a:p>
          <a:p>
            <a:pPr marL="214313" indent="-214313">
              <a:buFontTx/>
              <a:buChar char="-"/>
            </a:pPr>
            <a:endParaRPr lang="pl-PL" sz="135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p:cNvSpPr txBox="1"/>
          <p:nvPr/>
        </p:nvSpPr>
        <p:spPr>
          <a:xfrm>
            <a:off x="5007503" y="2406883"/>
            <a:ext cx="3598616" cy="1077218"/>
          </a:xfrm>
          <a:prstGeom prst="rect">
            <a:avLst/>
          </a:prstGeom>
          <a:noFill/>
        </p:spPr>
        <p:txBody>
          <a:bodyPr wrap="square" rtlCol="0">
            <a:spAutoFit/>
          </a:bodyPr>
          <a:lstStyle/>
          <a:p>
            <a:pPr algn="just"/>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Zobowiązania powstałe przed zgłoszeniem wniosku o ogłoszenie upadłości jak i zobowiązania powstałe po złożeniu tego wniosku</a:t>
            </a:r>
          </a:p>
        </p:txBody>
      </p:sp>
      <p:sp>
        <p:nvSpPr>
          <p:cNvPr id="9" name="pole tekstowe 8"/>
          <p:cNvSpPr txBox="1"/>
          <p:nvPr/>
        </p:nvSpPr>
        <p:spPr>
          <a:xfrm>
            <a:off x="427330" y="4082126"/>
            <a:ext cx="3451586" cy="830997"/>
          </a:xfrm>
          <a:prstGeom prst="rect">
            <a:avLst/>
          </a:prstGeom>
          <a:noFill/>
        </p:spPr>
        <p:txBody>
          <a:bodyPr wrap="none" rtlCol="0">
            <a:spAutoFit/>
          </a:bodyPr>
          <a:lstStyle/>
          <a:p>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Co z zobowiązaniami podatkowymi?</a:t>
            </a:r>
          </a:p>
          <a:p>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Co z zobowiązaniami wobec ZUS?</a:t>
            </a:r>
          </a:p>
          <a:p>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Co ze składkami na Fundusz Pracy?</a:t>
            </a:r>
          </a:p>
        </p:txBody>
      </p:sp>
      <p:sp>
        <p:nvSpPr>
          <p:cNvPr id="10" name="pole tekstowe 9"/>
          <p:cNvSpPr txBox="1"/>
          <p:nvPr/>
        </p:nvSpPr>
        <p:spPr>
          <a:xfrm>
            <a:off x="5098298" y="4289875"/>
            <a:ext cx="2939138" cy="338554"/>
          </a:xfrm>
          <a:prstGeom prst="rect">
            <a:avLst/>
          </a:prstGeom>
          <a:noFill/>
        </p:spPr>
        <p:txBody>
          <a:bodyPr wrap="none" rtlCol="0">
            <a:spAutoFit/>
          </a:bodyPr>
          <a:lstStyle/>
          <a:p>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Art. 116 Ordynacji Podatkowej</a:t>
            </a:r>
          </a:p>
        </p:txBody>
      </p:sp>
      <p:sp>
        <p:nvSpPr>
          <p:cNvPr id="11" name="Strzałka w prawo 10"/>
          <p:cNvSpPr/>
          <p:nvPr/>
        </p:nvSpPr>
        <p:spPr>
          <a:xfrm>
            <a:off x="3972209" y="4190492"/>
            <a:ext cx="1034513" cy="475764"/>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latin typeface="Tahoma" panose="020B0604030504040204" pitchFamily="34" charset="0"/>
              <a:ea typeface="Tahoma" panose="020B0604030504040204" pitchFamily="34" charset="0"/>
              <a:cs typeface="Tahoma" panose="020B0604030504040204" pitchFamily="34" charset="0"/>
            </a:endParaRPr>
          </a:p>
        </p:txBody>
      </p:sp>
      <p:sp>
        <p:nvSpPr>
          <p:cNvPr id="12" name="Nawias klamrowy zamykający 11"/>
          <p:cNvSpPr/>
          <p:nvPr/>
        </p:nvSpPr>
        <p:spPr>
          <a:xfrm>
            <a:off x="4349697" y="2362134"/>
            <a:ext cx="360219" cy="1207619"/>
          </a:xfrm>
          <a:prstGeom prst="righ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sz="1350" dirty="0">
              <a:latin typeface="Tahoma" panose="020B0604030504040204" pitchFamily="34" charset="0"/>
              <a:ea typeface="Tahoma" panose="020B0604030504040204" pitchFamily="34" charset="0"/>
              <a:cs typeface="Tahoma" panose="020B0604030504040204" pitchFamily="34" charset="0"/>
            </a:endParaRPr>
          </a:p>
        </p:txBody>
      </p:sp>
      <p:sp>
        <p:nvSpPr>
          <p:cNvPr id="13" name="Prostokąt 12"/>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2746638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651" y="1298060"/>
            <a:ext cx="9144000" cy="716092"/>
          </a:xfrm>
        </p:spPr>
        <p:txBody>
          <a:bodyPr>
            <a:normAutofit fontScale="90000"/>
          </a:bodyPr>
          <a:lstStyle/>
          <a:p>
            <a:r>
              <a:rPr lang="pl-PL" sz="2700" dirty="0">
                <a:solidFill>
                  <a:schemeClr val="tx2"/>
                </a:solidFill>
                <a:latin typeface="Tahoma" panose="020B0604030504040204" pitchFamily="34" charset="0"/>
                <a:ea typeface="Tahoma" panose="020B0604030504040204" pitchFamily="34" charset="0"/>
                <a:cs typeface="Tahoma" panose="020B0604030504040204" pitchFamily="34" charset="0"/>
              </a:rPr>
              <a:t>Zakres przedmiotowy odpowiedzialności członków zarządu </a:t>
            </a:r>
            <a:r>
              <a:rPr lang="pl-PL" sz="2700"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27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pl-PL" sz="2700" dirty="0" smtClean="0">
                <a:solidFill>
                  <a:schemeClr val="tx2"/>
                </a:solidFill>
                <a:latin typeface="Tahoma" panose="020B0604030504040204" pitchFamily="34" charset="0"/>
                <a:ea typeface="Tahoma" panose="020B0604030504040204" pitchFamily="34" charset="0"/>
                <a:cs typeface="Tahoma" panose="020B0604030504040204" pitchFamily="34" charset="0"/>
              </a:rPr>
              <a:t>sp</a:t>
            </a:r>
            <a:r>
              <a:rPr lang="pl-PL" sz="27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pl-PL" sz="2700" dirty="0" smtClean="0">
                <a:solidFill>
                  <a:schemeClr val="tx2"/>
                </a:solidFill>
                <a:latin typeface="Tahoma" panose="020B0604030504040204" pitchFamily="34" charset="0"/>
                <a:ea typeface="Tahoma" panose="020B0604030504040204" pitchFamily="34" charset="0"/>
                <a:cs typeface="Tahoma" panose="020B0604030504040204" pitchFamily="34" charset="0"/>
              </a:rPr>
              <a:t>z o.o</a:t>
            </a:r>
            <a:r>
              <a:rPr lang="pl-PL" sz="2700" dirty="0">
                <a:solidFill>
                  <a:schemeClr val="tx2"/>
                </a:solidFill>
                <a:latin typeface="Tahoma" panose="020B0604030504040204" pitchFamily="34" charset="0"/>
                <a:ea typeface="Tahoma" panose="020B0604030504040204" pitchFamily="34" charset="0"/>
                <a:cs typeface="Tahoma" panose="020B0604030504040204" pitchFamily="34" charset="0"/>
              </a:rPr>
              <a:t>. za zobowiązania spółki c.d. </a:t>
            </a:r>
            <a:r>
              <a:rPr lang="pl-PL" sz="3600" b="1"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3600" b="1"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15</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Diagram 9"/>
          <p:cNvGraphicFramePr/>
          <p:nvPr>
            <p:extLst>
              <p:ext uri="{D42A27DB-BD31-4B8C-83A1-F6EECF244321}">
                <p14:modId xmlns:p14="http://schemas.microsoft.com/office/powerpoint/2010/main" xmlns="" val="1860465614"/>
              </p:ext>
            </p:extLst>
          </p:nvPr>
        </p:nvGraphicFramePr>
        <p:xfrm>
          <a:off x="553792" y="3438659"/>
          <a:ext cx="8075053" cy="2610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p:cNvSpPr txBox="1"/>
          <p:nvPr/>
        </p:nvSpPr>
        <p:spPr>
          <a:xfrm>
            <a:off x="698705" y="2625340"/>
            <a:ext cx="8185254" cy="323165"/>
          </a:xfrm>
          <a:prstGeom prst="rect">
            <a:avLst/>
          </a:prstGeom>
          <a:noFill/>
        </p:spPr>
        <p:txBody>
          <a:bodyPr wrap="none" rtlCol="0">
            <a:spAutoFit/>
          </a:bodyPr>
          <a:lstStyle/>
          <a:p>
            <a:r>
              <a:rPr lang="pl-PL" sz="1500" i="1" dirty="0">
                <a:solidFill>
                  <a:schemeClr val="tx2"/>
                </a:solidFill>
                <a:latin typeface="Tahoma" panose="020B0604030504040204" pitchFamily="34" charset="0"/>
                <a:ea typeface="Tahoma" panose="020B0604030504040204" pitchFamily="34" charset="0"/>
                <a:cs typeface="Tahoma" panose="020B0604030504040204" pitchFamily="34" charset="0"/>
              </a:rPr>
              <a:t>Za które, z powstałych zobowiązań spółki, członek zarządu będzie ponosił odpowiedzialność? </a:t>
            </a:r>
          </a:p>
        </p:txBody>
      </p:sp>
      <p:sp>
        <p:nvSpPr>
          <p:cNvPr id="8" name="pole tekstowe 7"/>
          <p:cNvSpPr txBox="1"/>
          <p:nvPr/>
        </p:nvSpPr>
        <p:spPr>
          <a:xfrm>
            <a:off x="3906878" y="2219147"/>
            <a:ext cx="1342034" cy="323165"/>
          </a:xfrm>
          <a:prstGeom prst="rect">
            <a:avLst/>
          </a:prstGeom>
          <a:noFill/>
          <a:ln>
            <a:solidFill>
              <a:srgbClr val="FFC000"/>
            </a:solidFill>
          </a:ln>
        </p:spPr>
        <p:txBody>
          <a:bodyPr wrap="none" rtlCol="0">
            <a:spAutoFit/>
          </a:bodyPr>
          <a:lstStyle/>
          <a:p>
            <a:r>
              <a:rPr lang="pl-PL" sz="1500" b="1" dirty="0">
                <a:solidFill>
                  <a:schemeClr val="tx2"/>
                </a:solidFill>
                <a:latin typeface="Tahoma" panose="020B0604030504040204" pitchFamily="34" charset="0"/>
                <a:ea typeface="Tahoma" panose="020B0604030504040204" pitchFamily="34" charset="0"/>
                <a:cs typeface="Tahoma" panose="020B0604030504040204" pitchFamily="34" charset="0"/>
              </a:rPr>
              <a:t>2 koncepcje</a:t>
            </a:r>
          </a:p>
        </p:txBody>
      </p:sp>
      <p:sp>
        <p:nvSpPr>
          <p:cNvPr id="9" name="Strzałka w dół 8"/>
          <p:cNvSpPr/>
          <p:nvPr/>
        </p:nvSpPr>
        <p:spPr>
          <a:xfrm>
            <a:off x="4276305" y="3284930"/>
            <a:ext cx="516089" cy="710522"/>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latin typeface="Tahoma" panose="020B0604030504040204" pitchFamily="34" charset="0"/>
              <a:ea typeface="Tahoma" panose="020B0604030504040204" pitchFamily="34" charset="0"/>
              <a:cs typeface="Tahoma" panose="020B0604030504040204" pitchFamily="34" charset="0"/>
            </a:endParaRPr>
          </a:p>
        </p:txBody>
      </p:sp>
      <p:sp>
        <p:nvSpPr>
          <p:cNvPr id="12" name="Prostokąt 11"/>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4238749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8376" y="1272997"/>
            <a:ext cx="3251372" cy="719634"/>
          </a:xfrm>
        </p:spPr>
        <p:txBody>
          <a:bodyPr>
            <a:normAutofit/>
          </a:bodyPr>
          <a:lstStyle/>
          <a:p>
            <a:r>
              <a:rPr lang="pl-PL" sz="2400" dirty="0">
                <a:latin typeface="Tahoma" panose="020B0604030504040204" pitchFamily="34" charset="0"/>
                <a:ea typeface="Tahoma" panose="020B0604030504040204" pitchFamily="34" charset="0"/>
                <a:cs typeface="Tahoma" panose="020B0604030504040204" pitchFamily="34" charset="0"/>
              </a:rPr>
              <a:t>Przykład </a:t>
            </a:r>
            <a:r>
              <a:rPr lang="pl-PL" sz="2400" dirty="0" smtClean="0">
                <a:latin typeface="Tahoma" panose="020B0604030504040204" pitchFamily="34" charset="0"/>
                <a:ea typeface="Tahoma" panose="020B0604030504040204" pitchFamily="34" charset="0"/>
                <a:cs typeface="Tahoma" panose="020B0604030504040204" pitchFamily="34" charset="0"/>
              </a:rPr>
              <a:t>1</a:t>
            </a:r>
            <a:endParaRPr lang="pl-PL"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16</a:t>
            </a:fld>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pole tekstowe 4"/>
          <p:cNvSpPr txBox="1"/>
          <p:nvPr/>
        </p:nvSpPr>
        <p:spPr>
          <a:xfrm>
            <a:off x="3718823" y="1129327"/>
            <a:ext cx="5316321" cy="5416868"/>
          </a:xfrm>
          <a:prstGeom prst="rect">
            <a:avLst/>
          </a:prstGeom>
          <a:noFill/>
        </p:spPr>
        <p:txBody>
          <a:bodyPr wrap="square" rtlCol="0">
            <a:spAutoFit/>
          </a:bodyPr>
          <a:lstStyle/>
          <a:p>
            <a:pPr>
              <a:spcAft>
                <a:spcPts val="1200"/>
              </a:spcAft>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Spółka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mimo złej sytuacji finansowej zaciąga kolejne zobowiązania: np. umowy leasingu, kolejne umowy z kontrahentami. </a:t>
            </a:r>
            <a:endPar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Po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zawarciu wskazanych umów jeden z członków Zarządu zostaje odwołany, a następnie pozostali dwaj członkowie zaciągają, w celu podreperowania finansów Spółki kredyty. </a:t>
            </a:r>
          </a:p>
          <a:p>
            <a:pPr>
              <a:spcAft>
                <a:spcPts val="1200"/>
              </a:spcAft>
            </a:pP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W momencie sprawowania funkcji przez 3 osobowy skład aktualizują się przesłanki zgłoszenia wniosku o restrukturyzację lub ogłoszenie upadłości.</a:t>
            </a:r>
          </a:p>
          <a:p>
            <a:pPr>
              <a:spcAft>
                <a:spcPts val="1200"/>
              </a:spcAft>
            </a:pPr>
            <a:endParaRPr lang="pl-PL" sz="1400" b="1"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pl-PL" sz="14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Za </a:t>
            </a:r>
            <a:r>
              <a:rPr lang="pl-PL" sz="1400" b="1" dirty="0">
                <a:solidFill>
                  <a:srgbClr val="52615D"/>
                </a:solidFill>
                <a:latin typeface="Tahoma" panose="020B0604030504040204" pitchFamily="34" charset="0"/>
                <a:ea typeface="Tahoma" panose="020B0604030504040204" pitchFamily="34" charset="0"/>
                <a:cs typeface="Tahoma" panose="020B0604030504040204" pitchFamily="34" charset="0"/>
              </a:rPr>
              <a:t>co odpowiedzą członkowie Zarządu?</a:t>
            </a:r>
          </a:p>
          <a:p>
            <a:pPr>
              <a:spcAft>
                <a:spcPts val="1200"/>
              </a:spcAft>
            </a:pPr>
            <a:r>
              <a:rPr lang="pl-PL" sz="14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I </a:t>
            </a:r>
            <a:r>
              <a:rPr lang="pl-PL" sz="1400" b="1" dirty="0">
                <a:solidFill>
                  <a:srgbClr val="52615D"/>
                </a:solidFill>
                <a:latin typeface="Tahoma" panose="020B0604030504040204" pitchFamily="34" charset="0"/>
                <a:ea typeface="Tahoma" panose="020B0604030504040204" pitchFamily="34" charset="0"/>
                <a:cs typeface="Tahoma" panose="020B0604030504040204" pitchFamily="34" charset="0"/>
              </a:rPr>
              <a:t>koncepcja: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każdy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członek za zobowiązania istniejące w czasie sprawowania przez niego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funkcji </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pPr lvl="1">
              <a:spcAft>
                <a:spcPts val="1200"/>
              </a:spcAft>
            </a:pP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Dwaj członkowie za umowy z kontrahentami, leasingi i kredyty</a:t>
            </a:r>
          </a:p>
          <a:p>
            <a:pPr lvl="1">
              <a:spcAft>
                <a:spcPts val="1200"/>
              </a:spcAft>
            </a:pP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Odwołany członek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Zarządu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tylko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za umowy z kontrahentami i leasingi, za kredyty już nie</a:t>
            </a:r>
          </a:p>
          <a:p>
            <a:pPr>
              <a:spcAft>
                <a:spcPts val="1200"/>
              </a:spcAft>
            </a:pPr>
            <a:r>
              <a:rPr lang="pl-PL" sz="14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II </a:t>
            </a:r>
            <a:r>
              <a:rPr lang="pl-PL" sz="1400" b="1" dirty="0">
                <a:solidFill>
                  <a:srgbClr val="52615D"/>
                </a:solidFill>
                <a:latin typeface="Tahoma" panose="020B0604030504040204" pitchFamily="34" charset="0"/>
                <a:ea typeface="Tahoma" panose="020B0604030504040204" pitchFamily="34" charset="0"/>
                <a:cs typeface="Tahoma" panose="020B0604030504040204" pitchFamily="34" charset="0"/>
              </a:rPr>
              <a:t>k</a:t>
            </a:r>
            <a:r>
              <a:rPr lang="pl-PL" sz="14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oncepcja</a:t>
            </a:r>
            <a:r>
              <a:rPr lang="pl-PL" sz="1400" b="1" dirty="0">
                <a:solidFill>
                  <a:srgbClr val="52615D"/>
                </a:solidFill>
                <a:latin typeface="Tahoma" panose="020B0604030504040204" pitchFamily="34" charset="0"/>
                <a:ea typeface="Tahoma" panose="020B0604030504040204" pitchFamily="34" charset="0"/>
                <a:cs typeface="Tahoma" panose="020B0604030504040204" pitchFamily="34" charset="0"/>
              </a:rPr>
              <a:t>: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wszyscy członkowie Zarządu odpowiadają za: leasingi, umowy z kontrahentami i zaciągnięte kredyty</a:t>
            </a:r>
          </a:p>
        </p:txBody>
      </p:sp>
      <p:sp>
        <p:nvSpPr>
          <p:cNvPr id="6" name="Elipsa 5"/>
          <p:cNvSpPr/>
          <p:nvPr/>
        </p:nvSpPr>
        <p:spPr>
          <a:xfrm>
            <a:off x="783030" y="2706307"/>
            <a:ext cx="2262909" cy="2262909"/>
          </a:xfrm>
          <a:prstGeom prst="ellipse">
            <a:avLst/>
          </a:prstGeom>
          <a:noFill/>
          <a:ln w="152400">
            <a:solidFill>
              <a:srgbClr val="FCD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Tahoma" panose="020B0604030504040204" pitchFamily="34" charset="0"/>
              <a:ea typeface="Tahoma" panose="020B0604030504040204" pitchFamily="34" charset="0"/>
              <a:cs typeface="Tahoma" panose="020B0604030504040204" pitchFamily="34" charset="0"/>
            </a:endParaRPr>
          </a:p>
        </p:txBody>
      </p:sp>
      <p:sp>
        <p:nvSpPr>
          <p:cNvPr id="14" name="Dowolny kształt 13"/>
          <p:cNvSpPr/>
          <p:nvPr/>
        </p:nvSpPr>
        <p:spPr>
          <a:xfrm>
            <a:off x="777211" y="2706307"/>
            <a:ext cx="1153135" cy="1499807"/>
          </a:xfrm>
          <a:custGeom>
            <a:avLst/>
            <a:gdLst>
              <a:gd name="connsiteX0" fmla="*/ 1422400 w 1422400"/>
              <a:gd name="connsiteY0" fmla="*/ 0 h 2161309"/>
              <a:gd name="connsiteX1" fmla="*/ 1422400 w 1422400"/>
              <a:gd name="connsiteY1" fmla="*/ 615754 h 2161309"/>
              <a:gd name="connsiteX2" fmla="*/ 1400720 w 1422400"/>
              <a:gd name="connsiteY2" fmla="*/ 614659 h 2161309"/>
              <a:gd name="connsiteX3" fmla="*/ 269265 w 1422400"/>
              <a:gd name="connsiteY3" fmla="*/ 1746114 h 2161309"/>
              <a:gd name="connsiteX4" fmla="*/ 320133 w 1422400"/>
              <a:gd name="connsiteY4" fmla="*/ 2082574 h 2161309"/>
              <a:gd name="connsiteX5" fmla="*/ 331806 w 1422400"/>
              <a:gd name="connsiteY5" fmla="*/ 2114466 h 2161309"/>
              <a:gd name="connsiteX6" fmla="*/ 0 w 1422400"/>
              <a:gd name="connsiteY6" fmla="*/ 2161309 h 2161309"/>
              <a:gd name="connsiteX7" fmla="*/ 277091 w 1422400"/>
              <a:gd name="connsiteY7" fmla="*/ 849745 h 2161309"/>
              <a:gd name="connsiteX8" fmla="*/ 1422400 w 1422400"/>
              <a:gd name="connsiteY8" fmla="*/ 0 h 2161309"/>
              <a:gd name="connsiteX0" fmla="*/ 0 w 1422400"/>
              <a:gd name="connsiteY0" fmla="*/ 2161309 h 2252749"/>
              <a:gd name="connsiteX1" fmla="*/ 277091 w 1422400"/>
              <a:gd name="connsiteY1" fmla="*/ 849745 h 2252749"/>
              <a:gd name="connsiteX2" fmla="*/ 1422400 w 1422400"/>
              <a:gd name="connsiteY2" fmla="*/ 0 h 2252749"/>
              <a:gd name="connsiteX3" fmla="*/ 1422400 w 1422400"/>
              <a:gd name="connsiteY3" fmla="*/ 615754 h 2252749"/>
              <a:gd name="connsiteX4" fmla="*/ 1400720 w 1422400"/>
              <a:gd name="connsiteY4" fmla="*/ 614659 h 2252749"/>
              <a:gd name="connsiteX5" fmla="*/ 269265 w 1422400"/>
              <a:gd name="connsiteY5" fmla="*/ 1746114 h 2252749"/>
              <a:gd name="connsiteX6" fmla="*/ 320133 w 1422400"/>
              <a:gd name="connsiteY6" fmla="*/ 2082574 h 2252749"/>
              <a:gd name="connsiteX7" fmla="*/ 331806 w 1422400"/>
              <a:gd name="connsiteY7" fmla="*/ 2114466 h 2252749"/>
              <a:gd name="connsiteX8" fmla="*/ 91440 w 1422400"/>
              <a:gd name="connsiteY8" fmla="*/ 2252749 h 2252749"/>
              <a:gd name="connsiteX0" fmla="*/ 0 w 1422400"/>
              <a:gd name="connsiteY0" fmla="*/ 2161309 h 2161309"/>
              <a:gd name="connsiteX1" fmla="*/ 277091 w 1422400"/>
              <a:gd name="connsiteY1" fmla="*/ 849745 h 2161309"/>
              <a:gd name="connsiteX2" fmla="*/ 1422400 w 1422400"/>
              <a:gd name="connsiteY2" fmla="*/ 0 h 2161309"/>
              <a:gd name="connsiteX3" fmla="*/ 1422400 w 1422400"/>
              <a:gd name="connsiteY3" fmla="*/ 615754 h 2161309"/>
              <a:gd name="connsiteX4" fmla="*/ 1400720 w 1422400"/>
              <a:gd name="connsiteY4" fmla="*/ 614659 h 2161309"/>
              <a:gd name="connsiteX5" fmla="*/ 269265 w 1422400"/>
              <a:gd name="connsiteY5" fmla="*/ 1746114 h 2161309"/>
              <a:gd name="connsiteX6" fmla="*/ 320133 w 1422400"/>
              <a:gd name="connsiteY6" fmla="*/ 2082574 h 2161309"/>
              <a:gd name="connsiteX7" fmla="*/ 331806 w 1422400"/>
              <a:gd name="connsiteY7" fmla="*/ 2114466 h 2161309"/>
              <a:gd name="connsiteX0" fmla="*/ 7826 w 1153135"/>
              <a:gd name="connsiteY0" fmla="*/ 849745 h 2114466"/>
              <a:gd name="connsiteX1" fmla="*/ 1153135 w 1153135"/>
              <a:gd name="connsiteY1" fmla="*/ 0 h 2114466"/>
              <a:gd name="connsiteX2" fmla="*/ 1153135 w 1153135"/>
              <a:gd name="connsiteY2" fmla="*/ 615754 h 2114466"/>
              <a:gd name="connsiteX3" fmla="*/ 1131455 w 1153135"/>
              <a:gd name="connsiteY3" fmla="*/ 614659 h 2114466"/>
              <a:gd name="connsiteX4" fmla="*/ 0 w 1153135"/>
              <a:gd name="connsiteY4" fmla="*/ 1746114 h 2114466"/>
              <a:gd name="connsiteX5" fmla="*/ 50868 w 1153135"/>
              <a:gd name="connsiteY5" fmla="*/ 2082574 h 2114466"/>
              <a:gd name="connsiteX6" fmla="*/ 62541 w 1153135"/>
              <a:gd name="connsiteY6" fmla="*/ 2114466 h 2114466"/>
              <a:gd name="connsiteX0" fmla="*/ 1153135 w 1153135"/>
              <a:gd name="connsiteY0" fmla="*/ 0 h 2114466"/>
              <a:gd name="connsiteX1" fmla="*/ 1153135 w 1153135"/>
              <a:gd name="connsiteY1" fmla="*/ 615754 h 2114466"/>
              <a:gd name="connsiteX2" fmla="*/ 1131455 w 1153135"/>
              <a:gd name="connsiteY2" fmla="*/ 614659 h 2114466"/>
              <a:gd name="connsiteX3" fmla="*/ 0 w 1153135"/>
              <a:gd name="connsiteY3" fmla="*/ 1746114 h 2114466"/>
              <a:gd name="connsiteX4" fmla="*/ 50868 w 1153135"/>
              <a:gd name="connsiteY4" fmla="*/ 2082574 h 2114466"/>
              <a:gd name="connsiteX5" fmla="*/ 62541 w 1153135"/>
              <a:gd name="connsiteY5" fmla="*/ 2114466 h 2114466"/>
              <a:gd name="connsiteX0" fmla="*/ 1153135 w 1153135"/>
              <a:gd name="connsiteY0" fmla="*/ 1095 h 1499807"/>
              <a:gd name="connsiteX1" fmla="*/ 1131455 w 1153135"/>
              <a:gd name="connsiteY1" fmla="*/ 0 h 1499807"/>
              <a:gd name="connsiteX2" fmla="*/ 0 w 1153135"/>
              <a:gd name="connsiteY2" fmla="*/ 1131455 h 1499807"/>
              <a:gd name="connsiteX3" fmla="*/ 50868 w 1153135"/>
              <a:gd name="connsiteY3" fmla="*/ 1467915 h 1499807"/>
              <a:gd name="connsiteX4" fmla="*/ 62541 w 1153135"/>
              <a:gd name="connsiteY4" fmla="*/ 1499807 h 1499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135" h="1499807">
                <a:moveTo>
                  <a:pt x="1153135" y="1095"/>
                </a:moveTo>
                <a:lnTo>
                  <a:pt x="1131455" y="0"/>
                </a:lnTo>
                <a:cubicBezTo>
                  <a:pt x="506570" y="0"/>
                  <a:pt x="0" y="506570"/>
                  <a:pt x="0" y="1131455"/>
                </a:cubicBezTo>
                <a:cubicBezTo>
                  <a:pt x="0" y="1248621"/>
                  <a:pt x="17809" y="1361628"/>
                  <a:pt x="50868" y="1467915"/>
                </a:cubicBezTo>
                <a:lnTo>
                  <a:pt x="62541" y="1499807"/>
                </a:lnTo>
              </a:path>
            </a:pathLst>
          </a:custGeom>
          <a:noFill/>
          <a:ln w="9525">
            <a:solidFill>
              <a:srgbClr val="4F627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Tahoma" panose="020B0604030504040204" pitchFamily="34" charset="0"/>
                <a:ea typeface="Tahoma" panose="020B0604030504040204" pitchFamily="34" charset="0"/>
                <a:cs typeface="Tahoma" panose="020B0604030504040204" pitchFamily="34" charset="0"/>
              </a:rPr>
              <a:t>'</a:t>
            </a:r>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18" name="pole tekstowe 17"/>
          <p:cNvSpPr txBox="1"/>
          <p:nvPr/>
        </p:nvSpPr>
        <p:spPr>
          <a:xfrm>
            <a:off x="1184261" y="3238751"/>
            <a:ext cx="1459603" cy="584775"/>
          </a:xfrm>
          <a:prstGeom prst="rect">
            <a:avLst/>
          </a:prstGeom>
          <a:noFill/>
        </p:spPr>
        <p:txBody>
          <a:bodyPr wrap="square" rtlCol="0">
            <a:spAutoFit/>
          </a:bodyPr>
          <a:lstStyle/>
          <a:p>
            <a:pPr algn="ctr"/>
            <a:r>
              <a:rPr lang="pl-PL" sz="3200" b="1" dirty="0" smtClean="0">
                <a:solidFill>
                  <a:srgbClr val="4F6272"/>
                </a:solidFill>
                <a:latin typeface="Tahoma" panose="020B0604030504040204" pitchFamily="34" charset="0"/>
                <a:ea typeface="Tahoma" panose="020B0604030504040204" pitchFamily="34" charset="0"/>
                <a:cs typeface="Tahoma" panose="020B0604030504040204" pitchFamily="34" charset="0"/>
              </a:rPr>
              <a:t>ABC</a:t>
            </a:r>
            <a:endParaRPr lang="pl-PL" sz="3200" b="1" dirty="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sp>
        <p:nvSpPr>
          <p:cNvPr id="19" name="pole tekstowe 18"/>
          <p:cNvSpPr txBox="1"/>
          <p:nvPr/>
        </p:nvSpPr>
        <p:spPr>
          <a:xfrm>
            <a:off x="971953" y="3823526"/>
            <a:ext cx="1884218" cy="369332"/>
          </a:xfrm>
          <a:prstGeom prst="rect">
            <a:avLst/>
          </a:prstGeom>
          <a:noFill/>
        </p:spPr>
        <p:txBody>
          <a:bodyPr wrap="square" rtlCol="0">
            <a:spAutoFit/>
          </a:bodyPr>
          <a:lstStyle/>
          <a:p>
            <a:pPr algn="ctr"/>
            <a:r>
              <a:rPr lang="pl-PL" sz="900" dirty="0" smtClean="0">
                <a:solidFill>
                  <a:srgbClr val="4F6272"/>
                </a:solidFill>
                <a:latin typeface="Tahoma" panose="020B0604030504040204" pitchFamily="34" charset="0"/>
                <a:ea typeface="Tahoma" panose="020B0604030504040204" pitchFamily="34" charset="0"/>
                <a:cs typeface="Tahoma" panose="020B0604030504040204" pitchFamily="34" charset="0"/>
              </a:rPr>
              <a:t>Spółka z ograniczoną odpowiedzialnością</a:t>
            </a:r>
            <a:endParaRPr lang="pl-PL" sz="900" dirty="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pic>
        <p:nvPicPr>
          <p:cNvPr id="27" name="Obraz 2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86262" y="5282408"/>
            <a:ext cx="195056" cy="426685"/>
          </a:xfrm>
          <a:prstGeom prst="rect">
            <a:avLst/>
          </a:prstGeom>
        </p:spPr>
      </p:pic>
      <p:pic>
        <p:nvPicPr>
          <p:cNvPr id="28" name="Obraz 2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21932" y="5282408"/>
            <a:ext cx="195056" cy="426685"/>
          </a:xfrm>
          <a:prstGeom prst="rect">
            <a:avLst/>
          </a:prstGeom>
        </p:spPr>
      </p:pic>
      <p:sp>
        <p:nvSpPr>
          <p:cNvPr id="30" name="pole tekstowe 29"/>
          <p:cNvSpPr txBox="1"/>
          <p:nvPr/>
        </p:nvSpPr>
        <p:spPr>
          <a:xfrm>
            <a:off x="202789" y="5832516"/>
            <a:ext cx="3445164" cy="253916"/>
          </a:xfrm>
          <a:prstGeom prst="rect">
            <a:avLst/>
          </a:prstGeom>
          <a:noFill/>
        </p:spPr>
        <p:txBody>
          <a:bodyPr wrap="square" rtlCol="0">
            <a:spAutoFit/>
          </a:bodyPr>
          <a:lstStyle/>
          <a:p>
            <a:pPr algn="ctr"/>
            <a:r>
              <a:rPr lang="pl-PL" sz="1050" dirty="0" smtClean="0">
                <a:solidFill>
                  <a:srgbClr val="52615D"/>
                </a:solidFill>
                <a:latin typeface="Tahoma" panose="020B0604030504040204" pitchFamily="34" charset="0"/>
                <a:ea typeface="Tahoma" panose="020B0604030504040204" pitchFamily="34" charset="0"/>
                <a:cs typeface="Tahoma" panose="020B0604030504040204" pitchFamily="34" charset="0"/>
              </a:rPr>
              <a:t>Zarząd 3 osobowy</a:t>
            </a:r>
            <a:endParaRPr lang="pl-PL" sz="105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31" name="Elipsa 30"/>
          <p:cNvSpPr/>
          <p:nvPr/>
        </p:nvSpPr>
        <p:spPr>
          <a:xfrm>
            <a:off x="793917" y="2706304"/>
            <a:ext cx="2262909" cy="2262909"/>
          </a:xfrm>
          <a:prstGeom prst="ellipse">
            <a:avLst/>
          </a:prstGeom>
          <a:noFill/>
          <a:ln w="152400">
            <a:solidFill>
              <a:srgbClr val="FCD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Tahoma" panose="020B0604030504040204" pitchFamily="34" charset="0"/>
              <a:ea typeface="Tahoma" panose="020B0604030504040204" pitchFamily="34" charset="0"/>
              <a:cs typeface="Tahoma" panose="020B0604030504040204" pitchFamily="34" charset="0"/>
            </a:endParaRPr>
          </a:p>
        </p:txBody>
      </p:sp>
      <p:pic>
        <p:nvPicPr>
          <p:cNvPr id="32" name="Obraz 3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57602" y="5295536"/>
            <a:ext cx="195056" cy="426685"/>
          </a:xfrm>
          <a:prstGeom prst="rect">
            <a:avLst/>
          </a:prstGeom>
        </p:spPr>
      </p:pic>
      <p:sp>
        <p:nvSpPr>
          <p:cNvPr id="17" name="Prostokąt 16"/>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3421181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0" y="1281609"/>
            <a:ext cx="9144000" cy="720186"/>
          </a:xfrm>
        </p:spPr>
        <p:txBody>
          <a:bodyPr>
            <a:normAutofit fontScale="90000"/>
          </a:bodyPr>
          <a:lstStyle/>
          <a:p>
            <a:r>
              <a:rPr lang="pl-PL" sz="2700" dirty="0" smtClean="0">
                <a:solidFill>
                  <a:schemeClr val="tx2"/>
                </a:solidFill>
                <a:latin typeface="Tahoma" panose="020B0604030504040204" pitchFamily="34" charset="0"/>
                <a:ea typeface="Tahoma" panose="020B0604030504040204" pitchFamily="34" charset="0"/>
                <a:cs typeface="Tahoma" panose="020B0604030504040204" pitchFamily="34" charset="0"/>
              </a:rPr>
              <a:t>Bezskuteczność </a:t>
            </a:r>
            <a:r>
              <a:rPr lang="pl-PL" sz="2700" dirty="0">
                <a:solidFill>
                  <a:schemeClr val="tx2"/>
                </a:solidFill>
                <a:latin typeface="Tahoma" panose="020B0604030504040204" pitchFamily="34" charset="0"/>
                <a:ea typeface="Tahoma" panose="020B0604030504040204" pitchFamily="34" charset="0"/>
                <a:cs typeface="Tahoma" panose="020B0604030504040204" pitchFamily="34" charset="0"/>
              </a:rPr>
              <a:t>egzekucji wobec spółki z ograniczoną odpowiedzialnością</a:t>
            </a:r>
            <a:r>
              <a:rPr lang="pl-PL" sz="3600" b="1"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3600" b="1"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17</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p:cNvSpPr txBox="1"/>
          <p:nvPr/>
        </p:nvSpPr>
        <p:spPr>
          <a:xfrm>
            <a:off x="410920" y="2476386"/>
            <a:ext cx="8457985" cy="2662267"/>
          </a:xfrm>
          <a:prstGeom prst="rect">
            <a:avLst/>
          </a:prstGeom>
          <a:noFill/>
        </p:spPr>
        <p:txBody>
          <a:bodyPr wrap="square" rtlCol="0">
            <a:spAutoFit/>
          </a:bodyPr>
          <a:lstStyle/>
          <a:p>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Czy egzekucja musi być skierowana do wszystkich składników majątku spółki?</a:t>
            </a:r>
          </a:p>
          <a:p>
            <a:endParaRPr lang="pl-PL" sz="1350"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pl-PL" sz="1350"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pl-PL" sz="1350" i="1"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pl-PL" sz="1350" i="1"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pl-PL" sz="1350" i="1"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pl-PL" sz="1350" i="1"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Jak </a:t>
            </a: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wykazać przed sądem bezskuteczność egzekucji?</a:t>
            </a:r>
          </a:p>
          <a:p>
            <a:endParaRPr lang="pl-PL" sz="135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57175" indent="-257175">
              <a:buAutoNum type="arabicPeriod"/>
            </a:pPr>
            <a:endParaRPr lang="pl-PL" sz="135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57175" indent="-257175">
              <a:buAutoNum type="arabicPeriod"/>
            </a:pPr>
            <a:endParaRPr lang="pl-PL" sz="1350"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pl-PL" sz="135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Diagram 8"/>
          <p:cNvGraphicFramePr/>
          <p:nvPr>
            <p:extLst>
              <p:ext uri="{D42A27DB-BD31-4B8C-83A1-F6EECF244321}">
                <p14:modId xmlns:p14="http://schemas.microsoft.com/office/powerpoint/2010/main" xmlns="" val="4164864767"/>
              </p:ext>
            </p:extLst>
          </p:nvPr>
        </p:nvGraphicFramePr>
        <p:xfrm>
          <a:off x="941294" y="4501185"/>
          <a:ext cx="7308854" cy="1620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ole tekstowe 1"/>
          <p:cNvSpPr txBox="1"/>
          <p:nvPr/>
        </p:nvSpPr>
        <p:spPr>
          <a:xfrm>
            <a:off x="941294" y="2995117"/>
            <a:ext cx="7308854" cy="523220"/>
          </a:xfrm>
          <a:prstGeom prst="rect">
            <a:avLst/>
          </a:prstGeom>
          <a:noFill/>
          <a:ln>
            <a:solidFill>
              <a:srgbClr val="FF0000"/>
            </a:solidFill>
          </a:ln>
        </p:spPr>
        <p:txBody>
          <a:bodyPr wrap="square" rtlCol="0">
            <a:spAutoFit/>
          </a:bodyPr>
          <a:lstStyle/>
          <a:p>
            <a:pPr algn="ctr"/>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Bezskuteczność egzekucji – stan, w którym istnieją niespłacone zobowiązania przy jednoczesnym braku możliwości wyegzekwowania ich od spółki. </a:t>
            </a:r>
          </a:p>
        </p:txBody>
      </p:sp>
      <p:sp>
        <p:nvSpPr>
          <p:cNvPr id="8" name="Prostokąt 7"/>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459941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232181"/>
            <a:ext cx="9144000" cy="633690"/>
          </a:xfrm>
        </p:spPr>
        <p:txBody>
          <a:bodyPr>
            <a:normAutofit/>
          </a:bodyPr>
          <a:lstStyle/>
          <a:p>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Czy trzeba faktycznie przeprowadzać egzekucję</a:t>
            </a:r>
            <a:r>
              <a:rPr lang="pl-PL" sz="2400" dirty="0" smtClean="0">
                <a:solidFill>
                  <a:schemeClr val="tx2"/>
                </a:solidFill>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18</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Diagram 9"/>
          <p:cNvGraphicFramePr/>
          <p:nvPr>
            <p:extLst>
              <p:ext uri="{D42A27DB-BD31-4B8C-83A1-F6EECF244321}">
                <p14:modId xmlns:p14="http://schemas.microsoft.com/office/powerpoint/2010/main" xmlns="" val="151006355"/>
              </p:ext>
            </p:extLst>
          </p:nvPr>
        </p:nvGraphicFramePr>
        <p:xfrm>
          <a:off x="954741" y="2334944"/>
          <a:ext cx="7295408" cy="3729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rostokąt 7"/>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455622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244538"/>
            <a:ext cx="9144000" cy="646045"/>
          </a:xfrm>
        </p:spPr>
        <p:txBody>
          <a:bodyPr>
            <a:normAutofit/>
          </a:bodyPr>
          <a:lstStyle/>
          <a:p>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Przesłanki wyłączenia odpowiedzialności z art. 299 </a:t>
            </a:r>
            <a:r>
              <a:rPr lang="pl-PL" sz="2400" dirty="0" err="1">
                <a:solidFill>
                  <a:schemeClr val="tx2"/>
                </a:solidFill>
                <a:latin typeface="Tahoma" panose="020B0604030504040204" pitchFamily="34" charset="0"/>
                <a:ea typeface="Tahoma" panose="020B0604030504040204" pitchFamily="34" charset="0"/>
                <a:cs typeface="Tahoma" panose="020B0604030504040204" pitchFamily="34" charset="0"/>
              </a:rPr>
              <a:t>k.s.h</a:t>
            </a:r>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19</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6" name="pole tekstowe 5"/>
          <p:cNvSpPr txBox="1"/>
          <p:nvPr/>
        </p:nvSpPr>
        <p:spPr>
          <a:xfrm>
            <a:off x="154413" y="2369775"/>
            <a:ext cx="8774434" cy="1800493"/>
          </a:xfrm>
          <a:prstGeom prst="rect">
            <a:avLst/>
          </a:prstGeom>
          <a:noFill/>
        </p:spPr>
        <p:txBody>
          <a:bodyPr wrap="square" rtlCol="0">
            <a:spAutoFit/>
          </a:bodyPr>
          <a:lstStyle/>
          <a:p>
            <a:pPr algn="just">
              <a:lnSpc>
                <a:spcPct val="150000"/>
              </a:lnSpc>
            </a:pP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Członek zarządu może się uwolnić od odpowiedzialności przewidzianej w art. 299, jeżeli wykaże, że</a:t>
            </a: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   we </a:t>
            </a:r>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właściwym czasie zgłoszono wniosek o ogłoszenie upadłości lub w tym samym czasie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	wydano postanowienie </a:t>
            </a:r>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 otwarciu postępowania restrukturyzacyjnego albo o zatwierdzeniu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	układu w postępowaniu </a:t>
            </a:r>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w przedmiocie zatwierdzenia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układu</a:t>
            </a:r>
          </a:p>
        </p:txBody>
      </p:sp>
      <p:pic>
        <p:nvPicPr>
          <p:cNvPr id="8" name="Obraz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9927" y="3208852"/>
            <a:ext cx="302218" cy="302218"/>
          </a:xfrm>
          <a:prstGeom prst="rect">
            <a:avLst/>
          </a:prstGeom>
        </p:spPr>
      </p:pic>
      <p:sp>
        <p:nvSpPr>
          <p:cNvPr id="11" name="Prostokąt 10"/>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
        <p:nvSpPr>
          <p:cNvPr id="4" name="pole tekstowe 3"/>
          <p:cNvSpPr txBox="1"/>
          <p:nvPr/>
        </p:nvSpPr>
        <p:spPr>
          <a:xfrm>
            <a:off x="771036" y="4649460"/>
            <a:ext cx="7624203" cy="1138773"/>
          </a:xfrm>
          <a:prstGeom prst="rect">
            <a:avLst/>
          </a:prstGeom>
          <a:noFill/>
        </p:spPr>
        <p:txBody>
          <a:bodyPr wrap="none" rtlCol="0">
            <a:spAutoFit/>
          </a:bodyPr>
          <a:lstStyle/>
          <a:p>
            <a:pPr algn="ct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Kiedy należy złożyć wniosek o ogłoszenie upadłości bądź uzyskać postanowienie </a:t>
            </a:r>
          </a:p>
          <a:p>
            <a:pPr algn="ct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 o otwarciu postępowania restrukturyzacyjnego albo o zatwierdzeniu układu </a:t>
            </a:r>
          </a:p>
          <a:p>
            <a:pPr algn="ct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w </a:t>
            </a: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postępowaniu w przedmiocie zatwierdzenia </a:t>
            </a: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układu ???</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pl-PL" sz="2000" dirty="0">
              <a:latin typeface="Tahoma" panose="020B0604030504040204" pitchFamily="34" charset="0"/>
              <a:ea typeface="Tahoma" panose="020B0604030504040204" pitchFamily="34" charset="0"/>
              <a:cs typeface="Tahoma" panose="020B0604030504040204" pitchFamily="34" charset="0"/>
            </a:endParaRPr>
          </a:p>
        </p:txBody>
      </p:sp>
      <p:sp>
        <p:nvSpPr>
          <p:cNvPr id="5" name="Prostokąt 4"/>
          <p:cNvSpPr/>
          <p:nvPr/>
        </p:nvSpPr>
        <p:spPr>
          <a:xfrm>
            <a:off x="802074" y="4557257"/>
            <a:ext cx="7479112" cy="969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505688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dirty="0" smtClean="0">
                <a:latin typeface="Tahoma" panose="020B0604030504040204" pitchFamily="34" charset="0"/>
                <a:ea typeface="Tahoma" panose="020B0604030504040204" pitchFamily="34" charset="0"/>
                <a:cs typeface="Tahoma" panose="020B0604030504040204" pitchFamily="34" charset="0"/>
              </a:rPr>
              <a:t>Sposoby prowadzenia działalności gospodarczej</a:t>
            </a:r>
            <a:endParaRPr lang="pl-PL" sz="36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rPr>
              <a:pPr/>
              <a:t>2</a:t>
            </a:fld>
            <a:endParaRPr lang="pl-PL" dirty="0">
              <a:solidFill>
                <a:schemeClr val="tx2"/>
              </a:solidFill>
            </a:endParaRPr>
          </a:p>
        </p:txBody>
      </p:sp>
      <p:cxnSp>
        <p:nvCxnSpPr>
          <p:cNvPr id="7" name="Łącznik prosty 6"/>
          <p:cNvCxnSpPr/>
          <p:nvPr/>
        </p:nvCxnSpPr>
        <p:spPr>
          <a:xfrm>
            <a:off x="3113896" y="1968849"/>
            <a:ext cx="0" cy="3641124"/>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
        <p:nvSpPr>
          <p:cNvPr id="8" name="pole tekstowe 7"/>
          <p:cNvSpPr txBox="1"/>
          <p:nvPr/>
        </p:nvSpPr>
        <p:spPr>
          <a:xfrm>
            <a:off x="159093" y="1337349"/>
            <a:ext cx="939114" cy="1569660"/>
          </a:xfrm>
          <a:prstGeom prst="rect">
            <a:avLst/>
          </a:prstGeom>
          <a:noFill/>
        </p:spPr>
        <p:txBody>
          <a:bodyPr wrap="square" rtlCol="0" anchor="ctr">
            <a:spAutoFit/>
          </a:bodyPr>
          <a:lstStyle/>
          <a:p>
            <a:pPr algn="ctr"/>
            <a:r>
              <a:rPr lang="pl-PL" sz="9600" dirty="0" smtClean="0">
                <a:solidFill>
                  <a:srgbClr val="CCD4D9"/>
                </a:solidFill>
                <a:latin typeface="Calendas Plus" panose="02000503000000020003" pitchFamily="50" charset="0"/>
              </a:rPr>
              <a:t>1</a:t>
            </a:r>
            <a:endParaRPr lang="pl-PL" sz="9600" dirty="0">
              <a:solidFill>
                <a:srgbClr val="CCD4D9"/>
              </a:solidFill>
              <a:latin typeface="Calendas Plus" panose="02000503000000020003" pitchFamily="50" charset="0"/>
            </a:endParaRPr>
          </a:p>
        </p:txBody>
      </p:sp>
      <p:sp>
        <p:nvSpPr>
          <p:cNvPr id="9" name="pole tekstowe 8"/>
          <p:cNvSpPr txBox="1"/>
          <p:nvPr/>
        </p:nvSpPr>
        <p:spPr>
          <a:xfrm>
            <a:off x="563591" y="2817185"/>
            <a:ext cx="2331309" cy="830997"/>
          </a:xfrm>
          <a:prstGeom prst="rect">
            <a:avLst/>
          </a:prstGeom>
          <a:noFill/>
        </p:spPr>
        <p:txBody>
          <a:bodyPr wrap="square" rtlCol="0">
            <a:spAutoFit/>
          </a:bodyPr>
          <a:lstStyle/>
          <a:p>
            <a:r>
              <a:rPr lang="pl-PL" sz="1600" b="1" dirty="0" smtClean="0">
                <a:solidFill>
                  <a:srgbClr val="4F6272"/>
                </a:solidFill>
                <a:latin typeface="Tahoma" panose="020B0604030504040204" pitchFamily="34" charset="0"/>
                <a:ea typeface="Tahoma" panose="020B0604030504040204" pitchFamily="34" charset="0"/>
                <a:cs typeface="Tahoma" panose="020B0604030504040204" pitchFamily="34" charset="0"/>
              </a:rPr>
              <a:t>Jednoosobowa działalność gospodarcza</a:t>
            </a:r>
            <a:endParaRPr lang="pl-PL" sz="1600" b="1" dirty="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sp>
        <p:nvSpPr>
          <p:cNvPr id="10" name="pole tekstowe 9"/>
          <p:cNvSpPr txBox="1"/>
          <p:nvPr/>
        </p:nvSpPr>
        <p:spPr>
          <a:xfrm>
            <a:off x="372279" y="3558357"/>
            <a:ext cx="2418764" cy="276999"/>
          </a:xfrm>
          <a:prstGeom prst="rect">
            <a:avLst/>
          </a:prstGeom>
          <a:noFill/>
        </p:spPr>
        <p:txBody>
          <a:bodyPr wrap="square" rtlCol="0">
            <a:spAutoFit/>
          </a:bodyPr>
          <a:lstStyle/>
          <a:p>
            <a:pPr>
              <a:spcAft>
                <a:spcPts val="600"/>
              </a:spcAft>
            </a:pPr>
            <a:r>
              <a:rPr lang="pl-PL" sz="1200" dirty="0" smtClean="0">
                <a:solidFill>
                  <a:srgbClr val="4F6272"/>
                </a:solidFill>
                <a:latin typeface="Fira Sans Light" panose="020B0403050000020004" pitchFamily="34" charset="0"/>
                <a:ea typeface="Fira Sans Light" panose="020B0403050000020004" pitchFamily="34" charset="0"/>
              </a:rPr>
              <a:t>.</a:t>
            </a:r>
          </a:p>
        </p:txBody>
      </p:sp>
      <p:sp>
        <p:nvSpPr>
          <p:cNvPr id="17" name="pole tekstowe 16"/>
          <p:cNvSpPr txBox="1"/>
          <p:nvPr/>
        </p:nvSpPr>
        <p:spPr>
          <a:xfrm>
            <a:off x="3201342" y="1337349"/>
            <a:ext cx="939114" cy="1569660"/>
          </a:xfrm>
          <a:prstGeom prst="rect">
            <a:avLst/>
          </a:prstGeom>
          <a:noFill/>
        </p:spPr>
        <p:txBody>
          <a:bodyPr wrap="square" rtlCol="0" anchor="ctr">
            <a:spAutoFit/>
          </a:bodyPr>
          <a:lstStyle/>
          <a:p>
            <a:pPr algn="ctr"/>
            <a:r>
              <a:rPr lang="pl-PL" sz="9600" dirty="0" smtClean="0">
                <a:solidFill>
                  <a:srgbClr val="CCD4D9"/>
                </a:solidFill>
                <a:latin typeface="Calendas Plus" panose="02000503000000020003" pitchFamily="50" charset="0"/>
              </a:rPr>
              <a:t>2</a:t>
            </a:r>
            <a:endParaRPr lang="pl-PL" sz="9600" dirty="0">
              <a:solidFill>
                <a:srgbClr val="CCD4D9"/>
              </a:solidFill>
              <a:latin typeface="Calendas Plus" panose="02000503000000020003" pitchFamily="50" charset="0"/>
            </a:endParaRPr>
          </a:p>
        </p:txBody>
      </p:sp>
      <p:sp>
        <p:nvSpPr>
          <p:cNvPr id="18" name="pole tekstowe 17"/>
          <p:cNvSpPr txBox="1"/>
          <p:nvPr/>
        </p:nvSpPr>
        <p:spPr>
          <a:xfrm>
            <a:off x="6647925" y="2821240"/>
            <a:ext cx="2331309" cy="830997"/>
          </a:xfrm>
          <a:prstGeom prst="rect">
            <a:avLst/>
          </a:prstGeom>
          <a:noFill/>
        </p:spPr>
        <p:txBody>
          <a:bodyPr wrap="square" rtlCol="0">
            <a:spAutoFit/>
          </a:bodyPr>
          <a:lstStyle/>
          <a:p>
            <a:r>
              <a:rPr lang="pl-PL" sz="1600" b="1" dirty="0" smtClean="0">
                <a:solidFill>
                  <a:srgbClr val="4F6272"/>
                </a:solidFill>
                <a:latin typeface="Tahoma" panose="020B0604030504040204" pitchFamily="34" charset="0"/>
                <a:ea typeface="Tahoma" panose="020B0604030504040204" pitchFamily="34" charset="0"/>
                <a:cs typeface="Tahoma" panose="020B0604030504040204" pitchFamily="34" charset="0"/>
              </a:rPr>
              <a:t>Spółki osobowe i kapitałowe prawa handlowego</a:t>
            </a:r>
            <a:endParaRPr lang="pl-PL" sz="1600" b="1" dirty="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sp>
        <p:nvSpPr>
          <p:cNvPr id="20" name="pole tekstowe 19"/>
          <p:cNvSpPr txBox="1"/>
          <p:nvPr/>
        </p:nvSpPr>
        <p:spPr>
          <a:xfrm>
            <a:off x="6178368" y="1289678"/>
            <a:ext cx="939114" cy="1569660"/>
          </a:xfrm>
          <a:prstGeom prst="rect">
            <a:avLst/>
          </a:prstGeom>
          <a:noFill/>
        </p:spPr>
        <p:txBody>
          <a:bodyPr wrap="square" rtlCol="0" anchor="ctr">
            <a:spAutoFit/>
          </a:bodyPr>
          <a:lstStyle/>
          <a:p>
            <a:pPr algn="ctr"/>
            <a:r>
              <a:rPr lang="pl-PL" sz="9600" dirty="0" smtClean="0">
                <a:solidFill>
                  <a:srgbClr val="CCD4D9"/>
                </a:solidFill>
                <a:latin typeface="Calendas Plus" panose="02000503000000020003" pitchFamily="50" charset="0"/>
              </a:rPr>
              <a:t>3</a:t>
            </a:r>
            <a:endParaRPr lang="pl-PL" sz="9600" dirty="0">
              <a:solidFill>
                <a:srgbClr val="CCD4D9"/>
              </a:solidFill>
              <a:latin typeface="Calendas Plus" panose="02000503000000020003" pitchFamily="50" charset="0"/>
            </a:endParaRPr>
          </a:p>
        </p:txBody>
      </p:sp>
      <p:sp>
        <p:nvSpPr>
          <p:cNvPr id="21" name="pole tekstowe 20"/>
          <p:cNvSpPr txBox="1"/>
          <p:nvPr/>
        </p:nvSpPr>
        <p:spPr>
          <a:xfrm>
            <a:off x="3444357" y="2821240"/>
            <a:ext cx="2331309" cy="338554"/>
          </a:xfrm>
          <a:prstGeom prst="rect">
            <a:avLst/>
          </a:prstGeom>
          <a:noFill/>
        </p:spPr>
        <p:txBody>
          <a:bodyPr wrap="square" rtlCol="0">
            <a:spAutoFit/>
          </a:bodyPr>
          <a:lstStyle/>
          <a:p>
            <a:r>
              <a:rPr lang="pl-PL" sz="1600" b="1" dirty="0" smtClean="0">
                <a:solidFill>
                  <a:srgbClr val="4F6272"/>
                </a:solidFill>
                <a:latin typeface="Tahoma" panose="020B0604030504040204" pitchFamily="34" charset="0"/>
                <a:ea typeface="Tahoma" panose="020B0604030504040204" pitchFamily="34" charset="0"/>
                <a:cs typeface="Tahoma" panose="020B0604030504040204" pitchFamily="34" charset="0"/>
              </a:rPr>
              <a:t>Spółka cywilna</a:t>
            </a:r>
            <a:endParaRPr lang="pl-PL" sz="1600" b="1" dirty="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cxnSp>
        <p:nvCxnSpPr>
          <p:cNvPr id="23" name="Łącznik prosty 22"/>
          <p:cNvCxnSpPr/>
          <p:nvPr/>
        </p:nvCxnSpPr>
        <p:spPr>
          <a:xfrm>
            <a:off x="6178368" y="1968849"/>
            <a:ext cx="0" cy="3641124"/>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61396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2"/>
          </p:nvPr>
        </p:nvSpPr>
        <p:spPr>
          <a:xfrm>
            <a:off x="2298355" y="2129370"/>
            <a:ext cx="6227457" cy="3115172"/>
          </a:xfrm>
        </p:spPr>
        <p:txBody>
          <a:bodyPr>
            <a:noAutofit/>
          </a:bodyPr>
          <a:lstStyle/>
          <a:p>
            <a:pPr algn="just"/>
            <a:r>
              <a:rPr lang="pl-PL" sz="1600" dirty="0">
                <a:latin typeface="Tahoma" panose="020B0604030504040204" pitchFamily="34" charset="0"/>
                <a:ea typeface="Tahoma" panose="020B0604030504040204" pitchFamily="34" charset="0"/>
                <a:cs typeface="Tahoma" panose="020B0604030504040204" pitchFamily="34" charset="0"/>
              </a:rPr>
              <a:t>Upadłość ogłasza się w stosunku do dłużnika, który stał się niewypłacalny</a:t>
            </a:r>
            <a:r>
              <a:rPr lang="pl-PL" sz="1600" dirty="0" smtClean="0">
                <a:latin typeface="Tahoma" panose="020B0604030504040204" pitchFamily="34" charset="0"/>
                <a:ea typeface="Tahoma" panose="020B0604030504040204" pitchFamily="34" charset="0"/>
                <a:cs typeface="Tahoma" panose="020B0604030504040204" pitchFamily="34" charset="0"/>
              </a:rPr>
              <a:t>.</a:t>
            </a:r>
            <a:endParaRPr lang="pl-PL" sz="1600" dirty="0">
              <a:latin typeface="Tahoma" panose="020B0604030504040204" pitchFamily="34" charset="0"/>
              <a:ea typeface="Tahoma" panose="020B0604030504040204" pitchFamily="34" charset="0"/>
              <a:cs typeface="Tahoma" panose="020B0604030504040204" pitchFamily="34" charset="0"/>
            </a:endParaRPr>
          </a:p>
          <a:p>
            <a:pPr algn="just"/>
            <a:r>
              <a:rPr lang="pl-PL" sz="1600" i="0" dirty="0">
                <a:latin typeface="Tahoma" panose="020B0604030504040204" pitchFamily="34" charset="0"/>
                <a:ea typeface="Tahoma" panose="020B0604030504040204" pitchFamily="34" charset="0"/>
                <a:cs typeface="Tahoma" panose="020B0604030504040204" pitchFamily="34" charset="0"/>
              </a:rPr>
              <a:t>Dłużnik jest niewypłacalny, jeżeli utracił zdolność do wykonywania swoich wymagalnych zobowiązań pieniężnych.</a:t>
            </a:r>
          </a:p>
          <a:p>
            <a:pPr algn="just"/>
            <a:r>
              <a:rPr lang="pl-PL" sz="1600" i="0" dirty="0" smtClean="0">
                <a:latin typeface="Tahoma" panose="020B0604030504040204" pitchFamily="34" charset="0"/>
                <a:ea typeface="Tahoma" panose="020B0604030504040204" pitchFamily="34" charset="0"/>
                <a:cs typeface="Tahoma" panose="020B0604030504040204" pitchFamily="34" charset="0"/>
              </a:rPr>
              <a:t> </a:t>
            </a:r>
            <a:r>
              <a:rPr lang="pl-PL" sz="1600" i="0" dirty="0">
                <a:latin typeface="Tahoma" panose="020B0604030504040204" pitchFamily="34" charset="0"/>
                <a:ea typeface="Tahoma" panose="020B0604030504040204" pitchFamily="34" charset="0"/>
                <a:cs typeface="Tahoma" panose="020B0604030504040204" pitchFamily="34" charset="0"/>
              </a:rPr>
              <a:t>Domniemywa się, że dłużnik utracił zdolność do wykonywania swoich wymagalnych zobowiązań pieniężnych, jeżeli opóźnienie w wykonaniu zobowiązań pieniężnych przekracza trzy miesiące.</a:t>
            </a:r>
          </a:p>
          <a:p>
            <a:pPr algn="just"/>
            <a:r>
              <a:rPr lang="pl-PL" sz="1600" i="0" dirty="0">
                <a:latin typeface="Tahoma" panose="020B0604030504040204" pitchFamily="34" charset="0"/>
                <a:ea typeface="Tahoma" panose="020B0604030504040204" pitchFamily="34" charset="0"/>
                <a:cs typeface="Tahoma" panose="020B0604030504040204" pitchFamily="34" charset="0"/>
              </a:rPr>
              <a:t>Dłużnik będący osobą prawną albo jednostką organizacyjną nieposiadającą osobowości prawnej, której odrębna ustawa przyznaje zdolność prawną, jest niewypłacalny także wtedy, gdy jego zobowiązania pieniężne przekraczają wartość jego majątku, a stan ten utrzymuje się przez okres przekraczający dwadzieścia cztery miesiące.</a:t>
            </a:r>
            <a:endParaRPr lang="pl-PL" sz="16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tekstu 2"/>
          <p:cNvSpPr>
            <a:spLocks noGrp="1"/>
          </p:cNvSpPr>
          <p:nvPr>
            <p:ph type="body" sz="quarter" idx="13"/>
          </p:nvPr>
        </p:nvSpPr>
        <p:spPr>
          <a:xfrm>
            <a:off x="5412084" y="6021468"/>
            <a:ext cx="3022943" cy="403225"/>
          </a:xfrm>
        </p:spPr>
        <p:txBody>
          <a:bodyPr>
            <a:normAutofit fontScale="92500" lnSpcReduction="20000"/>
          </a:bodyPr>
          <a:lstStyle/>
          <a:p>
            <a:r>
              <a:rPr lang="pl-PL" dirty="0" smtClean="0">
                <a:latin typeface="Tahoma" panose="020B0604030504040204" pitchFamily="34" charset="0"/>
                <a:ea typeface="Tahoma" panose="020B0604030504040204" pitchFamily="34" charset="0"/>
                <a:cs typeface="Tahoma" panose="020B0604030504040204" pitchFamily="34" charset="0"/>
              </a:rPr>
              <a:t>Art. 10 i 11 ustawy Prawo upadłościowe</a:t>
            </a:r>
            <a:endParaRPr lang="pl-P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565865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DA3EB09D-E312-4E3B-AFA8-137F97ACBA91}" type="slidenum">
              <a:rPr lang="pl-PL" smtClean="0">
                <a:latin typeface="Tahoma" panose="020B0604030504040204" pitchFamily="34" charset="0"/>
                <a:ea typeface="Tahoma" panose="020B0604030504040204" pitchFamily="34" charset="0"/>
                <a:cs typeface="Tahoma" panose="020B0604030504040204" pitchFamily="34" charset="0"/>
              </a:rPr>
              <a:pPr/>
              <a:t>21</a:t>
            </a:fld>
            <a:endParaRPr lang="pl-PL">
              <a:latin typeface="Tahoma" panose="020B0604030504040204" pitchFamily="34" charset="0"/>
              <a:ea typeface="Tahoma" panose="020B0604030504040204" pitchFamily="34" charset="0"/>
              <a:cs typeface="Tahoma" panose="020B0604030504040204" pitchFamily="34" charset="0"/>
            </a:endParaRPr>
          </a:p>
        </p:txBody>
      </p:sp>
      <p:sp>
        <p:nvSpPr>
          <p:cNvPr id="4" name="Prostokąt 3"/>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
        <p:nvSpPr>
          <p:cNvPr id="6" name="Prostokąt 5"/>
          <p:cNvSpPr/>
          <p:nvPr/>
        </p:nvSpPr>
        <p:spPr>
          <a:xfrm>
            <a:off x="0" y="2088352"/>
            <a:ext cx="8646459" cy="3046988"/>
          </a:xfrm>
          <a:prstGeom prst="rect">
            <a:avLst/>
          </a:prstGeom>
        </p:spPr>
        <p:txBody>
          <a:bodyPr wrap="square">
            <a:spAutoFit/>
          </a:bodyPr>
          <a:lstStyle/>
          <a:p>
            <a:pPr algn="just">
              <a:lnSpc>
                <a:spcPct val="150000"/>
              </a:lnSpc>
            </a:pPr>
            <a:endParaRPr lang="pl-PL" sz="1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pl-PL" dirty="0">
                <a:solidFill>
                  <a:schemeClr val="tx2"/>
                </a:solidFill>
                <a:latin typeface="Tahoma" panose="020B0604030504040204" pitchFamily="34" charset="0"/>
                <a:ea typeface="Tahoma" panose="020B0604030504040204" pitchFamily="34" charset="0"/>
                <a:cs typeface="Tahoma" panose="020B0604030504040204" pitchFamily="34" charset="0"/>
              </a:rPr>
              <a:t>	niezgłoszenie wniosku o ogłoszenie upadłości nastąpiło nie z jego winy </a:t>
            </a:r>
          </a:p>
          <a:p>
            <a:pPr algn="just">
              <a:lnSpc>
                <a:spcPct val="150000"/>
              </a:lnSpc>
            </a:pPr>
            <a:endParaRPr lang="pl-PL" sz="1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pl-PL" dirty="0">
                <a:solidFill>
                  <a:schemeClr val="tx2"/>
                </a:solidFill>
                <a:latin typeface="Tahoma" panose="020B0604030504040204" pitchFamily="34" charset="0"/>
                <a:ea typeface="Tahoma" panose="020B0604030504040204" pitchFamily="34" charset="0"/>
                <a:cs typeface="Tahoma" panose="020B0604030504040204" pitchFamily="34" charset="0"/>
              </a:rPr>
              <a:t>	</a:t>
            </a:r>
            <a:endPar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	pomimo </a:t>
            </a:r>
            <a:r>
              <a:rPr lang="pl-PL" dirty="0">
                <a:solidFill>
                  <a:schemeClr val="tx2"/>
                </a:solidFill>
                <a:latin typeface="Tahoma" panose="020B0604030504040204" pitchFamily="34" charset="0"/>
                <a:ea typeface="Tahoma" panose="020B0604030504040204" pitchFamily="34" charset="0"/>
                <a:cs typeface="Tahoma" panose="020B0604030504040204" pitchFamily="34" charset="0"/>
              </a:rPr>
              <a:t>niezgłoszenia wniosku o ogłoszenie upadłości oraz </a:t>
            </a:r>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niewydania 	postanowienia o </a:t>
            </a:r>
            <a:r>
              <a:rPr lang="pl-PL" dirty="0">
                <a:solidFill>
                  <a:schemeClr val="tx2"/>
                </a:solidFill>
                <a:latin typeface="Tahoma" panose="020B0604030504040204" pitchFamily="34" charset="0"/>
                <a:ea typeface="Tahoma" panose="020B0604030504040204" pitchFamily="34" charset="0"/>
                <a:cs typeface="Tahoma" panose="020B0604030504040204" pitchFamily="34" charset="0"/>
              </a:rPr>
              <a:t>otwarciu postępowania restrukturyzacyjnego albo </a:t>
            </a:r>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	niezatwierdzenia </a:t>
            </a:r>
            <a:r>
              <a:rPr lang="pl-PL" dirty="0">
                <a:solidFill>
                  <a:schemeClr val="tx2"/>
                </a:solidFill>
                <a:latin typeface="Tahoma" panose="020B0604030504040204" pitchFamily="34" charset="0"/>
                <a:ea typeface="Tahoma" panose="020B0604030504040204" pitchFamily="34" charset="0"/>
                <a:cs typeface="Tahoma" panose="020B0604030504040204" pitchFamily="34" charset="0"/>
              </a:rPr>
              <a:t>układu w postępowaniu </a:t>
            </a:r>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w </a:t>
            </a:r>
            <a:r>
              <a:rPr lang="pl-PL" dirty="0">
                <a:solidFill>
                  <a:schemeClr val="tx2"/>
                </a:solidFill>
                <a:latin typeface="Tahoma" panose="020B0604030504040204" pitchFamily="34" charset="0"/>
                <a:ea typeface="Tahoma" panose="020B0604030504040204" pitchFamily="34" charset="0"/>
                <a:cs typeface="Tahoma" panose="020B0604030504040204" pitchFamily="34" charset="0"/>
              </a:rPr>
              <a:t>przedmiocie zatwierdzenia </a:t>
            </a:r>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	układu </a:t>
            </a:r>
            <a:r>
              <a:rPr lang="pl-PL" dirty="0">
                <a:solidFill>
                  <a:schemeClr val="tx2"/>
                </a:solidFill>
                <a:latin typeface="Tahoma" panose="020B0604030504040204" pitchFamily="34" charset="0"/>
                <a:ea typeface="Tahoma" panose="020B0604030504040204" pitchFamily="34" charset="0"/>
                <a:cs typeface="Tahoma" panose="020B0604030504040204" pitchFamily="34" charset="0"/>
              </a:rPr>
              <a:t>wierzyciel nie poniósł szkody</a:t>
            </a:r>
          </a:p>
        </p:txBody>
      </p:sp>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2351" y="2450482"/>
            <a:ext cx="302218" cy="302218"/>
          </a:xfrm>
          <a:prstGeom prst="rect">
            <a:avLst/>
          </a:prstGeom>
        </p:spPr>
      </p:pic>
      <p:pic>
        <p:nvPicPr>
          <p:cNvPr id="8" name="Obraz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2351" y="3514393"/>
            <a:ext cx="302218" cy="302218"/>
          </a:xfrm>
          <a:prstGeom prst="rect">
            <a:avLst/>
          </a:prstGeom>
        </p:spPr>
      </p:pic>
      <p:sp>
        <p:nvSpPr>
          <p:cNvPr id="9" name="Tytuł 1"/>
          <p:cNvSpPr>
            <a:spLocks noGrp="1"/>
          </p:cNvSpPr>
          <p:nvPr>
            <p:ph type="title"/>
          </p:nvPr>
        </p:nvSpPr>
        <p:spPr>
          <a:xfrm>
            <a:off x="0" y="1244538"/>
            <a:ext cx="9144000" cy="646045"/>
          </a:xfrm>
        </p:spPr>
        <p:txBody>
          <a:bodyPr>
            <a:normAutofit/>
          </a:bodyPr>
          <a:lstStyle/>
          <a:p>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Przesłanki wyłączenia odpowiedzialności z art. 299 </a:t>
            </a:r>
            <a:r>
              <a:rPr lang="pl-PL" sz="2400" dirty="0" err="1">
                <a:solidFill>
                  <a:schemeClr val="tx2"/>
                </a:solidFill>
                <a:latin typeface="Tahoma" panose="020B0604030504040204" pitchFamily="34" charset="0"/>
                <a:ea typeface="Tahoma" panose="020B0604030504040204" pitchFamily="34" charset="0"/>
                <a:cs typeface="Tahoma" panose="020B0604030504040204" pitchFamily="34" charset="0"/>
              </a:rPr>
              <a:t>k.s.h</a:t>
            </a:r>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pl-PL" sz="2400" dirty="0" smtClean="0">
                <a:solidFill>
                  <a:schemeClr val="tx2"/>
                </a:solidFill>
                <a:latin typeface="Tahoma" panose="020B0604030504040204" pitchFamily="34" charset="0"/>
                <a:ea typeface="Tahoma" panose="020B0604030504040204" pitchFamily="34" charset="0"/>
                <a:cs typeface="Tahoma" panose="020B0604030504040204" pitchFamily="34" charset="0"/>
              </a:rPr>
              <a:t> c. d.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79879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sz="3600" dirty="0">
                <a:solidFill>
                  <a:srgbClr val="4F627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spółki</a:t>
            </a:r>
          </a:p>
        </p:txBody>
      </p:sp>
      <p:sp>
        <p:nvSpPr>
          <p:cNvPr id="5" name="Prostokąt 4"/>
          <p:cNvSpPr/>
          <p:nvPr/>
        </p:nvSpPr>
        <p:spPr>
          <a:xfrm>
            <a:off x="1339403" y="3575579"/>
            <a:ext cx="6465194" cy="400110"/>
          </a:xfrm>
          <a:prstGeom prst="rect">
            <a:avLst/>
          </a:prstGeom>
        </p:spPr>
        <p:txBody>
          <a:bodyPr wrap="square">
            <a:spAutoFit/>
          </a:bodyPr>
          <a:lstStyle/>
          <a:p>
            <a:pPr algn="ctr">
              <a:spcAft>
                <a:spcPts val="600"/>
              </a:spcAft>
            </a:pPr>
            <a:r>
              <a:rPr lang="pl-PL" sz="2000" dirty="0">
                <a:solidFill>
                  <a:srgbClr val="4F6272"/>
                </a:solidFill>
                <a:latin typeface="Tahoma" panose="020B0604030504040204" pitchFamily="34" charset="0"/>
                <a:ea typeface="Tahoma" panose="020B0604030504040204" pitchFamily="34" charset="0"/>
                <a:cs typeface="Tahoma" panose="020B0604030504040204" pitchFamily="34" charset="0"/>
              </a:rPr>
              <a:t>Odpowiedzialność podatkowa</a:t>
            </a:r>
          </a:p>
        </p:txBody>
      </p:sp>
    </p:spTree>
    <p:extLst>
      <p:ext uri="{BB962C8B-B14F-4D97-AF65-F5344CB8AC3E}">
        <p14:creationId xmlns:p14="http://schemas.microsoft.com/office/powerpoint/2010/main" xmlns="" val="3485116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256895"/>
            <a:ext cx="9144000" cy="806684"/>
          </a:xfrm>
        </p:spPr>
        <p:txBody>
          <a:bodyPr>
            <a:noAutofit/>
          </a:bodyPr>
          <a:lstStyle/>
          <a:p>
            <a:r>
              <a:rPr lang="pl-PL" sz="2400" dirty="0">
                <a:latin typeface="Tahoma" panose="020B0604030504040204" pitchFamily="34" charset="0"/>
                <a:ea typeface="Tahoma" panose="020B0604030504040204" pitchFamily="34" charset="0"/>
                <a:cs typeface="Tahoma" panose="020B0604030504040204" pitchFamily="34" charset="0"/>
              </a:rPr>
              <a:t>Funkcja odpowiedzialności </a:t>
            </a:r>
            <a:r>
              <a:rPr lang="pl-PL" sz="2400" dirty="0" smtClean="0">
                <a:latin typeface="Tahoma" panose="020B0604030504040204" pitchFamily="34" charset="0"/>
                <a:ea typeface="Tahoma" panose="020B0604030504040204" pitchFamily="34" charset="0"/>
                <a:cs typeface="Tahoma" panose="020B0604030504040204" pitchFamily="34" charset="0"/>
              </a:rPr>
              <a:t>podatkowej członków </a:t>
            </a:r>
            <a:r>
              <a:rPr lang="pl-PL" sz="2400" dirty="0">
                <a:latin typeface="Tahoma" panose="020B0604030504040204" pitchFamily="34" charset="0"/>
                <a:ea typeface="Tahoma" panose="020B0604030504040204" pitchFamily="34" charset="0"/>
                <a:cs typeface="Tahoma" panose="020B0604030504040204" pitchFamily="34" charset="0"/>
              </a:rPr>
              <a:t>zarządu spółek z ograniczoną </a:t>
            </a:r>
            <a:r>
              <a:rPr lang="pl-PL" sz="2400" dirty="0" smtClean="0">
                <a:latin typeface="Tahoma" panose="020B0604030504040204" pitchFamily="34" charset="0"/>
                <a:ea typeface="Tahoma" panose="020B0604030504040204" pitchFamily="34" charset="0"/>
                <a:cs typeface="Tahoma" panose="020B0604030504040204" pitchFamily="34" charset="0"/>
              </a:rPr>
              <a:t>odpowiedzialnością</a:t>
            </a:r>
            <a:endParaRPr lang="pl-PL"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23</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7" name="pole tekstowe 16"/>
          <p:cNvSpPr txBox="1"/>
          <p:nvPr/>
        </p:nvSpPr>
        <p:spPr>
          <a:xfrm>
            <a:off x="796314" y="2632019"/>
            <a:ext cx="3377515" cy="738664"/>
          </a:xfrm>
          <a:prstGeom prst="rect">
            <a:avLst/>
          </a:prstGeom>
          <a:noFill/>
        </p:spPr>
        <p:txBody>
          <a:bodyPr wrap="square" rtlCol="0">
            <a:spAutoFit/>
          </a:bodyPr>
          <a:lstStyle/>
          <a:p>
            <a:pPr>
              <a:spcAft>
                <a:spcPts val="1200"/>
              </a:spcAft>
            </a:pP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Dodatkowa ochrona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Skarbu Państwa i innych podmiotów publicznych (JST, ZUS)</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16" name="pole tekstowe 15"/>
          <p:cNvSpPr txBox="1"/>
          <p:nvPr/>
        </p:nvSpPr>
        <p:spPr>
          <a:xfrm>
            <a:off x="796314" y="4604406"/>
            <a:ext cx="3377515" cy="523220"/>
          </a:xfrm>
          <a:prstGeom prst="rect">
            <a:avLst/>
          </a:prstGeom>
          <a:noFill/>
        </p:spPr>
        <p:txBody>
          <a:bodyPr wrap="square" rtlCol="0">
            <a:spAutoFit/>
          </a:bodyPr>
          <a:lstStyle/>
          <a:p>
            <a:pPr>
              <a:spcAft>
                <a:spcPts val="1200"/>
              </a:spcAft>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Sankcja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za nienależyte wykonanie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obowiązków</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18" name="Obraz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2378" y="2701497"/>
            <a:ext cx="310870" cy="310870"/>
          </a:xfrm>
          <a:prstGeom prst="rect">
            <a:avLst/>
          </a:prstGeom>
        </p:spPr>
      </p:pic>
      <p:pic>
        <p:nvPicPr>
          <p:cNvPr id="19" name="Obraz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5444" y="3754455"/>
            <a:ext cx="310870" cy="310870"/>
          </a:xfrm>
          <a:prstGeom prst="rect">
            <a:avLst/>
          </a:prstGeom>
        </p:spPr>
      </p:pic>
      <p:sp>
        <p:nvSpPr>
          <p:cNvPr id="21" name="pole tekstowe 20"/>
          <p:cNvSpPr txBox="1"/>
          <p:nvPr/>
        </p:nvSpPr>
        <p:spPr>
          <a:xfrm>
            <a:off x="796314" y="3648280"/>
            <a:ext cx="3377515" cy="523220"/>
          </a:xfrm>
          <a:prstGeom prst="rect">
            <a:avLst/>
          </a:prstGeom>
          <a:noFill/>
        </p:spPr>
        <p:txBody>
          <a:bodyPr wrap="square" rtlCol="0">
            <a:spAutoFit/>
          </a:bodyPr>
          <a:lstStyle/>
          <a:p>
            <a:pPr>
              <a:spcAft>
                <a:spcPts val="1200"/>
              </a:spcAft>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Wsparcie w egzekucji należności publicznoprawnych</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22" name="Obraz 2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2378" y="4710581"/>
            <a:ext cx="310870" cy="310870"/>
          </a:xfrm>
          <a:prstGeom prst="rect">
            <a:avLst/>
          </a:prstGeom>
        </p:spPr>
      </p:pic>
      <p:sp>
        <p:nvSpPr>
          <p:cNvPr id="23" name="pole tekstowe 22"/>
          <p:cNvSpPr txBox="1"/>
          <p:nvPr/>
        </p:nvSpPr>
        <p:spPr>
          <a:xfrm>
            <a:off x="5257221" y="3157856"/>
            <a:ext cx="3606369" cy="1708160"/>
          </a:xfrm>
          <a:prstGeom prst="rect">
            <a:avLst/>
          </a:prstGeom>
          <a:noFill/>
        </p:spPr>
        <p:txBody>
          <a:bodyPr wrap="square" rtlCol="0">
            <a:spAutoFit/>
          </a:bodyPr>
          <a:lstStyle/>
          <a:p>
            <a:pPr algn="ctr"/>
            <a:r>
              <a:rPr lang="pl-PL" sz="2100" dirty="0" smtClean="0">
                <a:solidFill>
                  <a:srgbClr val="52615D"/>
                </a:solidFill>
                <a:latin typeface="Tahoma" panose="020B0604030504040204" pitchFamily="34" charset="0"/>
                <a:ea typeface="Tahoma" panose="020B0604030504040204" pitchFamily="34" charset="0"/>
                <a:cs typeface="Tahoma" panose="020B0604030504040204" pitchFamily="34" charset="0"/>
              </a:rPr>
              <a:t>Odpowiedzialność podatkowa </a:t>
            </a:r>
          </a:p>
          <a:p>
            <a:pPr algn="ctr"/>
            <a:endParaRPr lang="pl-PL" sz="21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pPr algn="ctr"/>
            <a:r>
              <a:rPr lang="pl-PL" sz="2100" dirty="0" smtClean="0">
                <a:solidFill>
                  <a:srgbClr val="52615D"/>
                </a:solidFill>
                <a:latin typeface="Tahoma" panose="020B0604030504040204" pitchFamily="34" charset="0"/>
                <a:ea typeface="Tahoma" panose="020B0604030504040204" pitchFamily="34" charset="0"/>
                <a:cs typeface="Tahoma" panose="020B0604030504040204" pitchFamily="34" charset="0"/>
              </a:rPr>
              <a:t>podstawowe różnice w stosunku do art. 299 </a:t>
            </a:r>
            <a:r>
              <a:rPr lang="pl-PL" sz="2100" dirty="0" err="1" smtClean="0">
                <a:solidFill>
                  <a:srgbClr val="52615D"/>
                </a:solidFill>
                <a:latin typeface="Tahoma" panose="020B0604030504040204" pitchFamily="34" charset="0"/>
                <a:ea typeface="Tahoma" panose="020B0604030504040204" pitchFamily="34" charset="0"/>
                <a:cs typeface="Tahoma" panose="020B0604030504040204" pitchFamily="34" charset="0"/>
              </a:rPr>
              <a:t>k.s.h</a:t>
            </a:r>
            <a:r>
              <a:rPr lang="pl-PL" sz="2100" dirty="0" smtClean="0">
                <a:solidFill>
                  <a:srgbClr val="52615D"/>
                </a:solidFill>
                <a:latin typeface="Tahoma" panose="020B0604030504040204" pitchFamily="34" charset="0"/>
                <a:ea typeface="Tahoma" panose="020B0604030504040204" pitchFamily="34" charset="0"/>
                <a:cs typeface="Tahoma" panose="020B0604030504040204" pitchFamily="34" charset="0"/>
              </a:rPr>
              <a:t>.</a:t>
            </a:r>
            <a:endParaRPr lang="pl-PL" sz="21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13" name="Prostokąt 12"/>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1021821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2"/>
          </p:nvPr>
        </p:nvSpPr>
        <p:spPr>
          <a:xfrm>
            <a:off x="2867986" y="1681770"/>
            <a:ext cx="6057074" cy="2478106"/>
          </a:xfrm>
        </p:spPr>
        <p:txBody>
          <a:bodyPr>
            <a:noAutofit/>
          </a:bodyPr>
          <a:lstStyle/>
          <a:p>
            <a:pPr algn="just"/>
            <a:r>
              <a:rPr lang="pl-PL" sz="1600" dirty="0" smtClean="0">
                <a:latin typeface="Tahoma" panose="020B0604030504040204" pitchFamily="34" charset="0"/>
                <a:ea typeface="Tahoma" panose="020B0604030504040204" pitchFamily="34" charset="0"/>
                <a:cs typeface="Tahoma" panose="020B0604030504040204" pitchFamily="34" charset="0"/>
              </a:rPr>
              <a:t>Za </a:t>
            </a:r>
            <a:r>
              <a:rPr lang="pl-PL" sz="1600" dirty="0">
                <a:latin typeface="Tahoma" panose="020B0604030504040204" pitchFamily="34" charset="0"/>
                <a:ea typeface="Tahoma" panose="020B0604030504040204" pitchFamily="34" charset="0"/>
                <a:cs typeface="Tahoma" panose="020B0604030504040204" pitchFamily="34" charset="0"/>
              </a:rPr>
              <a:t>zaległości podatkowe spółki z ograniczoną odpowiedzialnością, spółki z ograniczoną odpowiedzialnością w organizacji, spółki akcyjnej lub spółki akcyjnej w organizacji odpowiadają solidarnie całym swoim majątkiem członkowie jej zarządu, jeżeli egzekucja z majątku spółki okazała się w całości lub w części bezskuteczna, a członek </a:t>
            </a:r>
            <a:r>
              <a:rPr lang="pl-PL" sz="1600" dirty="0" smtClean="0">
                <a:latin typeface="Tahoma" panose="020B0604030504040204" pitchFamily="34" charset="0"/>
                <a:ea typeface="Tahoma" panose="020B0604030504040204" pitchFamily="34" charset="0"/>
                <a:cs typeface="Tahoma" panose="020B0604030504040204" pitchFamily="34" charset="0"/>
              </a:rPr>
              <a:t>zarządu:</a:t>
            </a:r>
          </a:p>
          <a:p>
            <a:pPr indent="0" algn="just"/>
            <a:r>
              <a:rPr lang="pl-PL" sz="1600" dirty="0" smtClean="0">
                <a:latin typeface="Tahoma" panose="020B0604030504040204" pitchFamily="34" charset="0"/>
                <a:ea typeface="Tahoma" panose="020B0604030504040204" pitchFamily="34" charset="0"/>
                <a:cs typeface="Tahoma" panose="020B0604030504040204" pitchFamily="34" charset="0"/>
              </a:rPr>
              <a:t>1</a:t>
            </a:r>
            <a:r>
              <a:rPr lang="pl-PL" sz="1600" dirty="0">
                <a:latin typeface="Tahoma" panose="020B0604030504040204" pitchFamily="34" charset="0"/>
                <a:ea typeface="Tahoma" panose="020B0604030504040204" pitchFamily="34" charset="0"/>
                <a:cs typeface="Tahoma" panose="020B0604030504040204" pitchFamily="34" charset="0"/>
              </a:rPr>
              <a:t>)  </a:t>
            </a:r>
            <a:r>
              <a:rPr lang="pl-PL" sz="1600" dirty="0" smtClean="0">
                <a:latin typeface="Tahoma" panose="020B0604030504040204" pitchFamily="34" charset="0"/>
                <a:ea typeface="Tahoma" panose="020B0604030504040204" pitchFamily="34" charset="0"/>
                <a:cs typeface="Tahoma" panose="020B0604030504040204" pitchFamily="34" charset="0"/>
              </a:rPr>
              <a:t>nie </a:t>
            </a:r>
            <a:r>
              <a:rPr lang="pl-PL" sz="1600" dirty="0">
                <a:latin typeface="Tahoma" panose="020B0604030504040204" pitchFamily="34" charset="0"/>
                <a:ea typeface="Tahoma" panose="020B0604030504040204" pitchFamily="34" charset="0"/>
                <a:cs typeface="Tahoma" panose="020B0604030504040204" pitchFamily="34" charset="0"/>
              </a:rPr>
              <a:t>wykazał, że:</a:t>
            </a:r>
          </a:p>
          <a:p>
            <a:pPr marL="358775" indent="0" algn="just"/>
            <a:r>
              <a:rPr lang="pl-PL" sz="1600" dirty="0">
                <a:latin typeface="Tahoma" panose="020B0604030504040204" pitchFamily="34" charset="0"/>
                <a:ea typeface="Tahoma" panose="020B0604030504040204" pitchFamily="34" charset="0"/>
                <a:cs typeface="Tahoma" panose="020B0604030504040204" pitchFamily="34" charset="0"/>
              </a:rPr>
              <a:t>a)  we właściwym czasie zgłoszono wniosek o ogłoszenie upadłości lub w tym czasie zostało otwarte postępowanie restrukturyzacyjne w rozumieniu ustawy z dnia 15 maja 2015 r. - Prawo restrukturyzacyjne (Dz. U. poz. 978) albo zatwierdzono układ w postępowaniu o zatwierdzenie układu, o którym mowa w ustawie z dnia 15 maja 2015 r. - Prawo restrukturyzacyjne, albo</a:t>
            </a:r>
          </a:p>
          <a:p>
            <a:pPr marL="358775" indent="0" algn="just"/>
            <a:r>
              <a:rPr lang="pl-PL" sz="1600" dirty="0">
                <a:latin typeface="Tahoma" panose="020B0604030504040204" pitchFamily="34" charset="0"/>
                <a:ea typeface="Tahoma" panose="020B0604030504040204" pitchFamily="34" charset="0"/>
                <a:cs typeface="Tahoma" panose="020B0604030504040204" pitchFamily="34" charset="0"/>
              </a:rPr>
              <a:t>b)  niezgłoszenie wniosku o ogłoszenie upadłości nastąpiło bez jego winy;</a:t>
            </a:r>
          </a:p>
          <a:p>
            <a:pPr indent="0" algn="just"/>
            <a:r>
              <a:rPr lang="pl-PL" sz="1600" dirty="0">
                <a:latin typeface="Tahoma" panose="020B0604030504040204" pitchFamily="34" charset="0"/>
                <a:ea typeface="Tahoma" panose="020B0604030504040204" pitchFamily="34" charset="0"/>
                <a:cs typeface="Tahoma" panose="020B0604030504040204" pitchFamily="34" charset="0"/>
              </a:rPr>
              <a:t>2)  nie wskazuje mienia spółki, z którego egzekucja umożliwi zaspokojenie zaległości podatkowych spółki w znacznej części.</a:t>
            </a:r>
          </a:p>
        </p:txBody>
      </p:sp>
      <p:sp>
        <p:nvSpPr>
          <p:cNvPr id="3" name="Symbol zastępczy tekstu 2"/>
          <p:cNvSpPr>
            <a:spLocks noGrp="1"/>
          </p:cNvSpPr>
          <p:nvPr>
            <p:ph type="body" sz="quarter" idx="13"/>
          </p:nvPr>
        </p:nvSpPr>
        <p:spPr>
          <a:xfrm>
            <a:off x="5605267" y="6291924"/>
            <a:ext cx="3022943" cy="403225"/>
          </a:xfrm>
        </p:spPr>
        <p:txBody>
          <a:bodyPr/>
          <a:lstStyle/>
          <a:p>
            <a:r>
              <a:rPr lang="pl-PL" dirty="0" smtClean="0">
                <a:latin typeface="Tahoma" panose="020B0604030504040204" pitchFamily="34" charset="0"/>
                <a:ea typeface="Tahoma" panose="020B0604030504040204" pitchFamily="34" charset="0"/>
                <a:cs typeface="Tahoma" panose="020B0604030504040204" pitchFamily="34" charset="0"/>
              </a:rPr>
              <a:t>Art. 116 Ordynacji podatkowej</a:t>
            </a:r>
            <a:endParaRPr lang="pl-P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52238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114903"/>
            <a:ext cx="9144000" cy="503833"/>
          </a:xfrm>
        </p:spPr>
        <p:txBody>
          <a:bodyPr>
            <a:normAutofit/>
          </a:bodyPr>
          <a:lstStyle/>
          <a:p>
            <a:r>
              <a:rPr lang="pl-PL" sz="2400" dirty="0">
                <a:latin typeface="Tahoma" panose="020B0604030504040204" pitchFamily="34" charset="0"/>
                <a:ea typeface="Tahoma" panose="020B0604030504040204" pitchFamily="34" charset="0"/>
                <a:cs typeface="Tahoma" panose="020B0604030504040204" pitchFamily="34" charset="0"/>
              </a:rPr>
              <a:t>Odpowiedzialność </a:t>
            </a:r>
            <a:r>
              <a:rPr lang="pl-PL" sz="2400" dirty="0" smtClean="0">
                <a:latin typeface="Tahoma" panose="020B0604030504040204" pitchFamily="34" charset="0"/>
                <a:ea typeface="Tahoma" panose="020B0604030504040204" pitchFamily="34" charset="0"/>
                <a:cs typeface="Tahoma" panose="020B0604030504040204" pitchFamily="34" charset="0"/>
              </a:rPr>
              <a:t>podatkowa przewidziana </a:t>
            </a:r>
            <a:r>
              <a:rPr lang="pl-PL" sz="2400" dirty="0">
                <a:latin typeface="Tahoma" panose="020B0604030504040204" pitchFamily="34" charset="0"/>
                <a:ea typeface="Tahoma" panose="020B0604030504040204" pitchFamily="34" charset="0"/>
                <a:cs typeface="Tahoma" panose="020B0604030504040204" pitchFamily="34" charset="0"/>
              </a:rPr>
              <a:t>w art. </a:t>
            </a:r>
            <a:r>
              <a:rPr lang="pl-PL" sz="2400" dirty="0" smtClean="0">
                <a:latin typeface="Tahoma" panose="020B0604030504040204" pitchFamily="34" charset="0"/>
                <a:ea typeface="Tahoma" panose="020B0604030504040204" pitchFamily="34" charset="0"/>
                <a:cs typeface="Tahoma" panose="020B0604030504040204" pitchFamily="34" charset="0"/>
              </a:rPr>
              <a:t>116 </a:t>
            </a:r>
            <a:r>
              <a:rPr lang="pl-PL" sz="2400" dirty="0" err="1" smtClean="0">
                <a:latin typeface="Tahoma" panose="020B0604030504040204" pitchFamily="34" charset="0"/>
                <a:ea typeface="Tahoma" panose="020B0604030504040204" pitchFamily="34" charset="0"/>
                <a:cs typeface="Tahoma" panose="020B0604030504040204" pitchFamily="34" charset="0"/>
              </a:rPr>
              <a:t>o.p</a:t>
            </a:r>
            <a:r>
              <a:rPr lang="pl-PL" sz="2400" dirty="0">
                <a:latin typeface="Tahoma" panose="020B0604030504040204" pitchFamily="34" charset="0"/>
                <a:ea typeface="Tahoma" panose="020B0604030504040204" pitchFamily="34" charset="0"/>
                <a:cs typeface="Tahoma" panose="020B0604030504040204" pitchFamily="34" charset="0"/>
              </a:rPr>
              <a:t>.</a:t>
            </a:r>
            <a:r>
              <a:rPr lang="pl-PL" sz="2400" dirty="0" smtClean="0">
                <a:latin typeface="Tahoma" panose="020B0604030504040204" pitchFamily="34" charset="0"/>
                <a:ea typeface="Tahoma" panose="020B0604030504040204" pitchFamily="34" charset="0"/>
                <a:cs typeface="Tahoma" panose="020B0604030504040204" pitchFamily="34" charset="0"/>
              </a:rPr>
              <a:t> </a:t>
            </a:r>
            <a:endParaRPr lang="pl-PL"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25</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pole tekstowe 4"/>
          <p:cNvSpPr txBox="1"/>
          <p:nvPr/>
        </p:nvSpPr>
        <p:spPr>
          <a:xfrm>
            <a:off x="320913" y="1872160"/>
            <a:ext cx="3606369" cy="338554"/>
          </a:xfrm>
          <a:prstGeom prst="rect">
            <a:avLst/>
          </a:prstGeom>
          <a:noFill/>
        </p:spPr>
        <p:txBody>
          <a:bodyPr wrap="square" rtlCol="0">
            <a:spAutoFit/>
          </a:bodyPr>
          <a:lstStyle/>
          <a:p>
            <a:r>
              <a:rPr lang="pl-PL" sz="1600" dirty="0">
                <a:solidFill>
                  <a:srgbClr val="52615D"/>
                </a:solidFill>
                <a:latin typeface="Tahoma" panose="020B0604030504040204" pitchFamily="34" charset="0"/>
                <a:ea typeface="Tahoma" panose="020B0604030504040204" pitchFamily="34" charset="0"/>
                <a:cs typeface="Tahoma" panose="020B0604030504040204" pitchFamily="34" charset="0"/>
              </a:rPr>
              <a:t>odpowiedzialność </a:t>
            </a:r>
            <a:r>
              <a:rPr lang="pl-PL" sz="1600" dirty="0" smtClean="0">
                <a:solidFill>
                  <a:srgbClr val="52615D"/>
                </a:solidFill>
                <a:latin typeface="Tahoma" panose="020B0604030504040204" pitchFamily="34" charset="0"/>
                <a:ea typeface="Tahoma" panose="020B0604030504040204" pitchFamily="34" charset="0"/>
                <a:cs typeface="Tahoma" panose="020B0604030504040204" pitchFamily="34" charset="0"/>
              </a:rPr>
              <a:t>tzw. osób trzecich</a:t>
            </a:r>
            <a:endParaRPr lang="pl-PL" sz="16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893" y="3324392"/>
            <a:ext cx="310870" cy="310870"/>
          </a:xfrm>
          <a:prstGeom prst="rect">
            <a:avLst/>
          </a:prstGeom>
        </p:spPr>
      </p:pic>
      <p:sp>
        <p:nvSpPr>
          <p:cNvPr id="7" name="pole tekstowe 6"/>
          <p:cNvSpPr txBox="1"/>
          <p:nvPr/>
        </p:nvSpPr>
        <p:spPr>
          <a:xfrm>
            <a:off x="818195" y="3265269"/>
            <a:ext cx="3229233" cy="523220"/>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Nie dotyczy tylko spółki z ograniczona odpowiedzialnością</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8" name="Obraz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16412" y="4004909"/>
            <a:ext cx="310870" cy="310870"/>
          </a:xfrm>
          <a:prstGeom prst="rect">
            <a:avLst/>
          </a:prstGeom>
        </p:spPr>
      </p:pic>
      <p:sp>
        <p:nvSpPr>
          <p:cNvPr id="9" name="pole tekstowe 8"/>
          <p:cNvSpPr txBox="1"/>
          <p:nvPr/>
        </p:nvSpPr>
        <p:spPr>
          <a:xfrm>
            <a:off x="4047428" y="3937761"/>
            <a:ext cx="3229233" cy="738664"/>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Wystarczy częściowa bezskuteczność egzekucji, byle dotyczyła całego majątku</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10" name="Obraz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85921" y="5333396"/>
            <a:ext cx="310870" cy="310870"/>
          </a:xfrm>
          <a:prstGeom prst="rect">
            <a:avLst/>
          </a:prstGeom>
        </p:spPr>
      </p:pic>
      <p:sp>
        <p:nvSpPr>
          <p:cNvPr id="11" name="pole tekstowe 10"/>
          <p:cNvSpPr txBox="1"/>
          <p:nvPr/>
        </p:nvSpPr>
        <p:spPr>
          <a:xfrm>
            <a:off x="5281337" y="5281082"/>
            <a:ext cx="3229233" cy="523220"/>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Inne przesłanki uwalniające od odpowiedzialności</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12" name="Obraz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893" y="4970212"/>
            <a:ext cx="310870" cy="310870"/>
          </a:xfrm>
          <a:prstGeom prst="rect">
            <a:avLst/>
          </a:prstGeom>
        </p:spPr>
      </p:pic>
      <p:sp>
        <p:nvSpPr>
          <p:cNvPr id="13" name="pole tekstowe 12"/>
          <p:cNvSpPr txBox="1"/>
          <p:nvPr/>
        </p:nvSpPr>
        <p:spPr>
          <a:xfrm>
            <a:off x="818195" y="4978207"/>
            <a:ext cx="3229233" cy="307777"/>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Inny okres przedawnienia</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18" name="pole tekstowe 17"/>
          <p:cNvSpPr txBox="1"/>
          <p:nvPr/>
        </p:nvSpPr>
        <p:spPr>
          <a:xfrm>
            <a:off x="320913" y="2680494"/>
            <a:ext cx="3606369" cy="584775"/>
          </a:xfrm>
          <a:prstGeom prst="rect">
            <a:avLst/>
          </a:prstGeom>
          <a:noFill/>
        </p:spPr>
        <p:txBody>
          <a:bodyPr wrap="square" rtlCol="0">
            <a:spAutoFit/>
          </a:bodyPr>
          <a:lstStyle/>
          <a:p>
            <a:r>
              <a:rPr lang="pl-PL" sz="1600" dirty="0" smtClean="0">
                <a:solidFill>
                  <a:srgbClr val="52615D"/>
                </a:solidFill>
                <a:latin typeface="Tahoma" panose="020B0604030504040204" pitchFamily="34" charset="0"/>
                <a:ea typeface="Tahoma" panose="020B0604030504040204" pitchFamily="34" charset="0"/>
                <a:cs typeface="Tahoma" panose="020B0604030504040204" pitchFamily="34" charset="0"/>
              </a:rPr>
              <a:t>Podstawowe różnice w stosunku do art. 299 </a:t>
            </a:r>
            <a:r>
              <a:rPr lang="pl-PL" sz="1600" dirty="0" err="1" smtClean="0">
                <a:solidFill>
                  <a:srgbClr val="52615D"/>
                </a:solidFill>
                <a:latin typeface="Tahoma" panose="020B0604030504040204" pitchFamily="34" charset="0"/>
                <a:ea typeface="Tahoma" panose="020B0604030504040204" pitchFamily="34" charset="0"/>
                <a:cs typeface="Tahoma" panose="020B0604030504040204" pitchFamily="34" charset="0"/>
              </a:rPr>
              <a:t>k.s.h</a:t>
            </a:r>
            <a:r>
              <a:rPr lang="pl-PL" sz="1600" dirty="0" smtClean="0">
                <a:solidFill>
                  <a:srgbClr val="52615D"/>
                </a:solidFill>
                <a:latin typeface="Tahoma" panose="020B0604030504040204" pitchFamily="34" charset="0"/>
                <a:ea typeface="Tahoma" panose="020B0604030504040204" pitchFamily="34" charset="0"/>
                <a:cs typeface="Tahoma" panose="020B0604030504040204" pitchFamily="34" charset="0"/>
              </a:rPr>
              <a:t>.:</a:t>
            </a:r>
            <a:endParaRPr lang="pl-PL" sz="16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29" name="Obraz 2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66914" y="1924474"/>
            <a:ext cx="310870" cy="310870"/>
          </a:xfrm>
          <a:prstGeom prst="rect">
            <a:avLst/>
          </a:prstGeom>
        </p:spPr>
      </p:pic>
      <p:sp>
        <p:nvSpPr>
          <p:cNvPr id="30" name="pole tekstowe 29"/>
          <p:cNvSpPr txBox="1"/>
          <p:nvPr/>
        </p:nvSpPr>
        <p:spPr>
          <a:xfrm>
            <a:off x="5462330" y="1872160"/>
            <a:ext cx="3229233" cy="1600438"/>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Podwójna solidarność (ze spółką          i innymi członkami)</a:t>
            </a:r>
          </a:p>
          <a:p>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r>
              <a:rPr lang="pl-PL" sz="1400" i="1" dirty="0" smtClean="0">
                <a:solidFill>
                  <a:srgbClr val="52615D"/>
                </a:solidFill>
                <a:latin typeface="Tahoma" panose="020B0604030504040204" pitchFamily="34" charset="0"/>
                <a:ea typeface="Tahoma" panose="020B0604030504040204" pitchFamily="34" charset="0"/>
                <a:cs typeface="Tahoma" panose="020B0604030504040204" pitchFamily="34" charset="0"/>
              </a:rPr>
              <a:t>Ale zdaniem niektórych członkowie zarządu nie mogą brać udziału </a:t>
            </a:r>
            <a:br>
              <a:rPr lang="pl-PL" sz="1400" i="1" dirty="0" smtClean="0">
                <a:solidFill>
                  <a:srgbClr val="52615D"/>
                </a:solidFill>
                <a:latin typeface="Tahoma" panose="020B0604030504040204" pitchFamily="34" charset="0"/>
                <a:ea typeface="Tahoma" panose="020B0604030504040204" pitchFamily="34" charset="0"/>
                <a:cs typeface="Tahoma" panose="020B0604030504040204" pitchFamily="34" charset="0"/>
              </a:rPr>
            </a:br>
            <a:r>
              <a:rPr lang="pl-PL" sz="1400" i="1" dirty="0" smtClean="0">
                <a:solidFill>
                  <a:srgbClr val="52615D"/>
                </a:solidFill>
                <a:latin typeface="Tahoma" panose="020B0604030504040204" pitchFamily="34" charset="0"/>
                <a:ea typeface="Tahoma" panose="020B0604030504040204" pitchFamily="34" charset="0"/>
                <a:cs typeface="Tahoma" panose="020B0604030504040204" pitchFamily="34" charset="0"/>
              </a:rPr>
              <a:t>w postępowaniu dotyczącym innych członków zarządu…</a:t>
            </a:r>
            <a:endParaRPr lang="pl-PL" sz="1400" i="1"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19" name="Prostokąt 18"/>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2783323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750" y="1092605"/>
            <a:ext cx="9144000" cy="550843"/>
          </a:xfrm>
        </p:spPr>
        <p:txBody>
          <a:bodyPr>
            <a:normAutofit/>
          </a:bodyPr>
          <a:lstStyle/>
          <a:p>
            <a:r>
              <a:rPr lang="pl-PL" sz="2400" dirty="0">
                <a:latin typeface="Tahoma" panose="020B0604030504040204" pitchFamily="34" charset="0"/>
                <a:ea typeface="Tahoma" panose="020B0604030504040204" pitchFamily="34" charset="0"/>
                <a:cs typeface="Tahoma" panose="020B0604030504040204" pitchFamily="34" charset="0"/>
              </a:rPr>
              <a:t>Na podstawie art. </a:t>
            </a:r>
            <a:r>
              <a:rPr lang="pl-PL" sz="2400" dirty="0" smtClean="0">
                <a:latin typeface="Tahoma" panose="020B0604030504040204" pitchFamily="34" charset="0"/>
                <a:ea typeface="Tahoma" panose="020B0604030504040204" pitchFamily="34" charset="0"/>
                <a:cs typeface="Tahoma" panose="020B0604030504040204" pitchFamily="34" charset="0"/>
              </a:rPr>
              <a:t>116 </a:t>
            </a:r>
            <a:r>
              <a:rPr lang="pl-PL" sz="2400" dirty="0" err="1" smtClean="0">
                <a:latin typeface="Tahoma" panose="020B0604030504040204" pitchFamily="34" charset="0"/>
                <a:ea typeface="Tahoma" panose="020B0604030504040204" pitchFamily="34" charset="0"/>
                <a:cs typeface="Tahoma" panose="020B0604030504040204" pitchFamily="34" charset="0"/>
              </a:rPr>
              <a:t>o.p</a:t>
            </a:r>
            <a:r>
              <a:rPr lang="pl-PL" sz="2400" dirty="0" smtClean="0">
                <a:latin typeface="Tahoma" panose="020B0604030504040204" pitchFamily="34" charset="0"/>
                <a:ea typeface="Tahoma" panose="020B0604030504040204" pitchFamily="34" charset="0"/>
                <a:cs typeface="Tahoma" panose="020B0604030504040204" pitchFamily="34" charset="0"/>
              </a:rPr>
              <a:t>. odpowiedzialność dotyczy m.in.:</a:t>
            </a:r>
            <a:endParaRPr lang="pl-PL"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26</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4036" y="1912631"/>
            <a:ext cx="310870" cy="310870"/>
          </a:xfrm>
          <a:prstGeom prst="rect">
            <a:avLst/>
          </a:prstGeom>
        </p:spPr>
      </p:pic>
      <p:sp>
        <p:nvSpPr>
          <p:cNvPr id="18" name="pole tekstowe 17"/>
          <p:cNvSpPr txBox="1"/>
          <p:nvPr/>
        </p:nvSpPr>
        <p:spPr>
          <a:xfrm>
            <a:off x="5257221" y="2433015"/>
            <a:ext cx="3606369" cy="954107"/>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Zobowiązania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powstałe przed zgłoszeniem wniosku o ogłoszenie upadłości jak i zobowiązania powstałe po złożeniu tego wniosku</a:t>
            </a:r>
          </a:p>
        </p:txBody>
      </p:sp>
      <p:sp>
        <p:nvSpPr>
          <p:cNvPr id="26" name="pole tekstowe 25"/>
          <p:cNvSpPr txBox="1"/>
          <p:nvPr/>
        </p:nvSpPr>
        <p:spPr>
          <a:xfrm>
            <a:off x="1079451" y="1837506"/>
            <a:ext cx="3229233" cy="523220"/>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Zaległości podatkowych (w tym zaliczek)</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1"/>
          <p:cNvSpPr txBox="1"/>
          <p:nvPr/>
        </p:nvSpPr>
        <p:spPr>
          <a:xfrm>
            <a:off x="1180273" y="4231539"/>
            <a:ext cx="5465225" cy="1169551"/>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Dodatkowo:</a:t>
            </a:r>
          </a:p>
          <a:p>
            <a:endPar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Składki ubezpieczeniowe, </a:t>
            </a:r>
          </a:p>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Składki na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Fundusz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Pracy</a:t>
            </a:r>
          </a:p>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Składki na Fundusz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Gwarantowanych Świadczeń Pracowniczych</a:t>
            </a:r>
          </a:p>
        </p:txBody>
      </p:sp>
      <p:pic>
        <p:nvPicPr>
          <p:cNvPr id="13" name="Obraz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4036" y="2461974"/>
            <a:ext cx="310870" cy="310870"/>
          </a:xfrm>
          <a:prstGeom prst="rect">
            <a:avLst/>
          </a:prstGeom>
        </p:spPr>
      </p:pic>
      <p:sp>
        <p:nvSpPr>
          <p:cNvPr id="14" name="pole tekstowe 13"/>
          <p:cNvSpPr txBox="1"/>
          <p:nvPr/>
        </p:nvSpPr>
        <p:spPr>
          <a:xfrm>
            <a:off x="1079451" y="2386849"/>
            <a:ext cx="3229233" cy="523220"/>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Nienależnych nadpłat, zwrotów, oprocentowania</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15" name="Obraz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4036" y="3048129"/>
            <a:ext cx="310870" cy="310870"/>
          </a:xfrm>
          <a:prstGeom prst="rect">
            <a:avLst/>
          </a:prstGeom>
        </p:spPr>
      </p:pic>
      <p:sp>
        <p:nvSpPr>
          <p:cNvPr id="16" name="pole tekstowe 15"/>
          <p:cNvSpPr txBox="1"/>
          <p:nvPr/>
        </p:nvSpPr>
        <p:spPr>
          <a:xfrm>
            <a:off x="1079451" y="3048129"/>
            <a:ext cx="3229233" cy="307777"/>
          </a:xfrm>
          <a:prstGeom prst="rect">
            <a:avLst/>
          </a:prstGeom>
          <a:noFill/>
        </p:spPr>
        <p:txBody>
          <a:bodyPr wrap="square" rtlCol="0">
            <a:spAutoFit/>
          </a:bodyPr>
          <a:lstStyle/>
          <a:p>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O</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dsetek</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17" name="Obraz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4036" y="3602132"/>
            <a:ext cx="310870" cy="310870"/>
          </a:xfrm>
          <a:prstGeom prst="rect">
            <a:avLst/>
          </a:prstGeom>
        </p:spPr>
      </p:pic>
      <p:sp>
        <p:nvSpPr>
          <p:cNvPr id="19" name="pole tekstowe 18"/>
          <p:cNvSpPr txBox="1"/>
          <p:nvPr/>
        </p:nvSpPr>
        <p:spPr>
          <a:xfrm>
            <a:off x="1079451" y="3605225"/>
            <a:ext cx="3229233" cy="307777"/>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Kosztów egzekucyjnych</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5" name="Nawias klamrowy zamykający 4"/>
          <p:cNvSpPr/>
          <p:nvPr/>
        </p:nvSpPr>
        <p:spPr>
          <a:xfrm>
            <a:off x="4127229" y="1837286"/>
            <a:ext cx="806043" cy="2098826"/>
          </a:xfrm>
          <a:prstGeom prst="rightBrace">
            <a:avLst>
              <a:gd name="adj1" fmla="val 65097"/>
              <a:gd name="adj2" fmla="val 50000"/>
            </a:avLst>
          </a:prstGeom>
          <a:ln w="38100">
            <a:solidFill>
              <a:srgbClr val="FCD91D"/>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pl-PL">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Prostokąt 20"/>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2178423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05" y="1018629"/>
            <a:ext cx="9144000" cy="719634"/>
          </a:xfrm>
        </p:spPr>
        <p:txBody>
          <a:bodyPr>
            <a:noAutofit/>
          </a:bodyPr>
          <a:lstStyle/>
          <a:p>
            <a:r>
              <a:rPr lang="pl-PL" sz="2400" dirty="0">
                <a:latin typeface="Tahoma" panose="020B0604030504040204" pitchFamily="34" charset="0"/>
                <a:ea typeface="Tahoma" panose="020B0604030504040204" pitchFamily="34" charset="0"/>
                <a:cs typeface="Tahoma" panose="020B0604030504040204" pitchFamily="34" charset="0"/>
              </a:rPr>
              <a:t>Bezskuteczność egzekucji wobec spółki z ograniczoną odpowiedzialnością</a:t>
            </a: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27</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8624" y="3948459"/>
            <a:ext cx="310870" cy="310870"/>
          </a:xfrm>
          <a:prstGeom prst="rect">
            <a:avLst/>
          </a:prstGeom>
        </p:spPr>
      </p:pic>
      <p:sp>
        <p:nvSpPr>
          <p:cNvPr id="18" name="pole tekstowe 17"/>
          <p:cNvSpPr txBox="1"/>
          <p:nvPr/>
        </p:nvSpPr>
        <p:spPr>
          <a:xfrm>
            <a:off x="1734634" y="1999371"/>
            <a:ext cx="5682342" cy="1384995"/>
          </a:xfrm>
          <a:prstGeom prst="rect">
            <a:avLst/>
          </a:prstGeom>
          <a:noFill/>
        </p:spPr>
        <p:txBody>
          <a:bodyPr wrap="square" rtlCol="0">
            <a:spAutoFit/>
          </a:bodyPr>
          <a:lstStyle/>
          <a:p>
            <a:pPr algn="ctr"/>
            <a:r>
              <a:rPr lang="pl-PL" sz="14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Bezskuteczność </a:t>
            </a:r>
            <a:r>
              <a:rPr lang="pl-PL" sz="1400" b="1" dirty="0">
                <a:solidFill>
                  <a:srgbClr val="52615D"/>
                </a:solidFill>
                <a:latin typeface="Tahoma" panose="020B0604030504040204" pitchFamily="34" charset="0"/>
                <a:ea typeface="Tahoma" panose="020B0604030504040204" pitchFamily="34" charset="0"/>
                <a:cs typeface="Tahoma" panose="020B0604030504040204" pitchFamily="34" charset="0"/>
              </a:rPr>
              <a:t>egzekucji</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 – stan, w którym istnieją niespłacone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zobowiązania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przy jednoczesnym braku możliwości wyegzekwowania ich od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spółki</a:t>
            </a:r>
          </a:p>
          <a:p>
            <a:pPr algn="ct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pPr algn="ct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W podatkach bezskuteczność może być częściowa (ale musi dotyczyć całego majątku spółki)</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25" name="pole tekstowe 24"/>
          <p:cNvSpPr txBox="1"/>
          <p:nvPr/>
        </p:nvSpPr>
        <p:spPr>
          <a:xfrm>
            <a:off x="588624" y="3496127"/>
            <a:ext cx="3606369" cy="307777"/>
          </a:xfrm>
          <a:prstGeom prst="rect">
            <a:avLst/>
          </a:prstGeom>
          <a:noFill/>
        </p:spPr>
        <p:txBody>
          <a:bodyPr wrap="square" rtlCol="0">
            <a:spAutoFit/>
          </a:bodyPr>
          <a:lstStyle/>
          <a:p>
            <a:pPr algn="just"/>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Jak wykazać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bezskuteczność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egzekucji?</a:t>
            </a:r>
          </a:p>
        </p:txBody>
      </p:sp>
      <p:sp>
        <p:nvSpPr>
          <p:cNvPr id="26" name="pole tekstowe 25"/>
          <p:cNvSpPr txBox="1"/>
          <p:nvPr/>
        </p:nvSpPr>
        <p:spPr>
          <a:xfrm>
            <a:off x="984039" y="3833686"/>
            <a:ext cx="3229233" cy="738664"/>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Koncepcja I – należy przeprowadzić wszystkie możliwe postępowania i dopiero wtedy jest bezskuteczność</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13" name="Obraz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33005" y="3955426"/>
            <a:ext cx="310870" cy="310870"/>
          </a:xfrm>
          <a:prstGeom prst="rect">
            <a:avLst/>
          </a:prstGeom>
        </p:spPr>
      </p:pic>
      <p:sp>
        <p:nvSpPr>
          <p:cNvPr id="14" name="pole tekstowe 13"/>
          <p:cNvSpPr txBox="1"/>
          <p:nvPr/>
        </p:nvSpPr>
        <p:spPr>
          <a:xfrm>
            <a:off x="5396159" y="3849251"/>
            <a:ext cx="3229233" cy="523220"/>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Postanowienie o umorzeniu egzekucji z uwagi na jej bezskuteczność</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12" name="Obraz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3834" y="4810784"/>
            <a:ext cx="310870" cy="310870"/>
          </a:xfrm>
          <a:prstGeom prst="rect">
            <a:avLst/>
          </a:prstGeom>
        </p:spPr>
      </p:pic>
      <p:sp>
        <p:nvSpPr>
          <p:cNvPr id="15" name="pole tekstowe 14"/>
          <p:cNvSpPr txBox="1"/>
          <p:nvPr/>
        </p:nvSpPr>
        <p:spPr>
          <a:xfrm>
            <a:off x="1000079" y="4704609"/>
            <a:ext cx="3229233" cy="523220"/>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Koncepcja II – wystarczy jedno działanie</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20" name="pole tekstowe 19"/>
          <p:cNvSpPr txBox="1"/>
          <p:nvPr/>
        </p:nvSpPr>
        <p:spPr>
          <a:xfrm>
            <a:off x="5019023" y="3388406"/>
            <a:ext cx="3606369" cy="523220"/>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Co może potwierdzać bezskuteczność egzekucji?</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21" name="Obraz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33005" y="4588941"/>
            <a:ext cx="310870" cy="310870"/>
          </a:xfrm>
          <a:prstGeom prst="rect">
            <a:avLst/>
          </a:prstGeom>
        </p:spPr>
      </p:pic>
      <p:sp>
        <p:nvSpPr>
          <p:cNvPr id="22" name="pole tekstowe 21"/>
          <p:cNvSpPr txBox="1"/>
          <p:nvPr/>
        </p:nvSpPr>
        <p:spPr>
          <a:xfrm>
            <a:off x="5429250" y="4494943"/>
            <a:ext cx="3229233" cy="738664"/>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Każdy inny dowód po przeprowadzeniu postępowania egzekucyjnego</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23" name="Obraz 2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55198" y="5469977"/>
            <a:ext cx="310870" cy="310870"/>
          </a:xfrm>
          <a:prstGeom prst="rect">
            <a:avLst/>
          </a:prstGeom>
        </p:spPr>
      </p:pic>
      <p:sp>
        <p:nvSpPr>
          <p:cNvPr id="24" name="pole tekstowe 23"/>
          <p:cNvSpPr txBox="1"/>
          <p:nvPr/>
        </p:nvSpPr>
        <p:spPr>
          <a:xfrm>
            <a:off x="5396159" y="5356080"/>
            <a:ext cx="3229233" cy="523220"/>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Nierozpoznanie wniosku o upadłość</a:t>
            </a:r>
            <a:b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b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z uwagi na brak majątku</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27" name="Prostokąt 26"/>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1540197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867343"/>
            <a:ext cx="4374292" cy="1199430"/>
          </a:xfrm>
        </p:spPr>
        <p:txBody>
          <a:bodyPr>
            <a:normAutofit/>
          </a:bodyPr>
          <a:lstStyle/>
          <a:p>
            <a:r>
              <a:rPr lang="pl-PL" sz="2400" dirty="0">
                <a:latin typeface="Tahoma" panose="020B0604030504040204" pitchFamily="34" charset="0"/>
                <a:ea typeface="Tahoma" panose="020B0604030504040204" pitchFamily="34" charset="0"/>
                <a:cs typeface="Tahoma" panose="020B0604030504040204" pitchFamily="34" charset="0"/>
              </a:rPr>
              <a:t>Przykład 2</a:t>
            </a: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28</a:t>
            </a:fld>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pole tekstowe 4"/>
          <p:cNvSpPr txBox="1"/>
          <p:nvPr/>
        </p:nvSpPr>
        <p:spPr>
          <a:xfrm>
            <a:off x="4500526" y="1238203"/>
            <a:ext cx="4267200" cy="5170646"/>
          </a:xfrm>
          <a:prstGeom prst="rect">
            <a:avLst/>
          </a:prstGeom>
          <a:noFill/>
        </p:spPr>
        <p:txBody>
          <a:bodyPr wrap="square" rtlCol="0">
            <a:spAutoFit/>
          </a:bodyPr>
          <a:lstStyle/>
          <a:p>
            <a:pPr>
              <a:spcAft>
                <a:spcPts val="1200"/>
              </a:spcAft>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Spółka w 2012 roku otrzymała kilkanaście pustych faktur (np. za paliwo, które okazało się olejem opałowym). Odliczyła VAT i uwzględniła w kosztach. Kwota podatku jest olbrzymia (w zasadzie większa od majątku spółki), ale spółka jest w okresie prosperity.</a:t>
            </a:r>
          </a:p>
          <a:p>
            <a:pPr>
              <a:spcAft>
                <a:spcPts val="1200"/>
              </a:spcAft>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W 2013 roku jeden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z członków Zarządu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został odwołany. W 2014 roku pozostali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dwaj członkowie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nie dają rady prowadzić spółki, przestaje ona funkcjonować i traci majątek.</a:t>
            </a:r>
          </a:p>
          <a:p>
            <a:pPr>
              <a:spcAft>
                <a:spcPts val="1200"/>
              </a:spcAft>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W 2016 roku zakończyło się postępowanie podatkowe dot. spółki, określono zobowiązanie na znaczną kwotę i w CIT i w VAT. Egzekucja ze spółki jest bezskuteczna.</a:t>
            </a:r>
          </a:p>
          <a:p>
            <a:pPr>
              <a:spcAft>
                <a:spcPts val="1200"/>
              </a:spcAft>
            </a:pP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pl-PL" sz="1400" b="1" dirty="0">
                <a:solidFill>
                  <a:srgbClr val="52615D"/>
                </a:solidFill>
                <a:latin typeface="Tahoma" panose="020B0604030504040204" pitchFamily="34" charset="0"/>
                <a:ea typeface="Tahoma" panose="020B0604030504040204" pitchFamily="34" charset="0"/>
                <a:cs typeface="Tahoma" panose="020B0604030504040204" pitchFamily="34" charset="0"/>
              </a:rPr>
              <a:t>Za co odpowiedzą członkowie Zarządu?</a:t>
            </a:r>
          </a:p>
          <a:p>
            <a:pPr>
              <a:spcAft>
                <a:spcPts val="1200"/>
              </a:spcAft>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Za zobowiązanie, bo to powstało w 2012 roku (pomimo, że decyzja wydana jest w 2016 roku, to dotyczy 2012 roku) i wtedy zarząd powinien przewidzieć, że może to doprowadzić do upadłości</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6" name="Elipsa 5"/>
          <p:cNvSpPr/>
          <p:nvPr/>
        </p:nvSpPr>
        <p:spPr>
          <a:xfrm>
            <a:off x="1169398" y="2706307"/>
            <a:ext cx="2262909" cy="2262909"/>
          </a:xfrm>
          <a:prstGeom prst="ellipse">
            <a:avLst/>
          </a:prstGeom>
          <a:noFill/>
          <a:ln w="152400">
            <a:solidFill>
              <a:srgbClr val="FCD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 name="Dowolny kształt 13"/>
          <p:cNvSpPr/>
          <p:nvPr/>
        </p:nvSpPr>
        <p:spPr>
          <a:xfrm>
            <a:off x="1163579" y="2706307"/>
            <a:ext cx="1153135" cy="1499807"/>
          </a:xfrm>
          <a:custGeom>
            <a:avLst/>
            <a:gdLst>
              <a:gd name="connsiteX0" fmla="*/ 1422400 w 1422400"/>
              <a:gd name="connsiteY0" fmla="*/ 0 h 2161309"/>
              <a:gd name="connsiteX1" fmla="*/ 1422400 w 1422400"/>
              <a:gd name="connsiteY1" fmla="*/ 615754 h 2161309"/>
              <a:gd name="connsiteX2" fmla="*/ 1400720 w 1422400"/>
              <a:gd name="connsiteY2" fmla="*/ 614659 h 2161309"/>
              <a:gd name="connsiteX3" fmla="*/ 269265 w 1422400"/>
              <a:gd name="connsiteY3" fmla="*/ 1746114 h 2161309"/>
              <a:gd name="connsiteX4" fmla="*/ 320133 w 1422400"/>
              <a:gd name="connsiteY4" fmla="*/ 2082574 h 2161309"/>
              <a:gd name="connsiteX5" fmla="*/ 331806 w 1422400"/>
              <a:gd name="connsiteY5" fmla="*/ 2114466 h 2161309"/>
              <a:gd name="connsiteX6" fmla="*/ 0 w 1422400"/>
              <a:gd name="connsiteY6" fmla="*/ 2161309 h 2161309"/>
              <a:gd name="connsiteX7" fmla="*/ 277091 w 1422400"/>
              <a:gd name="connsiteY7" fmla="*/ 849745 h 2161309"/>
              <a:gd name="connsiteX8" fmla="*/ 1422400 w 1422400"/>
              <a:gd name="connsiteY8" fmla="*/ 0 h 2161309"/>
              <a:gd name="connsiteX0" fmla="*/ 0 w 1422400"/>
              <a:gd name="connsiteY0" fmla="*/ 2161309 h 2252749"/>
              <a:gd name="connsiteX1" fmla="*/ 277091 w 1422400"/>
              <a:gd name="connsiteY1" fmla="*/ 849745 h 2252749"/>
              <a:gd name="connsiteX2" fmla="*/ 1422400 w 1422400"/>
              <a:gd name="connsiteY2" fmla="*/ 0 h 2252749"/>
              <a:gd name="connsiteX3" fmla="*/ 1422400 w 1422400"/>
              <a:gd name="connsiteY3" fmla="*/ 615754 h 2252749"/>
              <a:gd name="connsiteX4" fmla="*/ 1400720 w 1422400"/>
              <a:gd name="connsiteY4" fmla="*/ 614659 h 2252749"/>
              <a:gd name="connsiteX5" fmla="*/ 269265 w 1422400"/>
              <a:gd name="connsiteY5" fmla="*/ 1746114 h 2252749"/>
              <a:gd name="connsiteX6" fmla="*/ 320133 w 1422400"/>
              <a:gd name="connsiteY6" fmla="*/ 2082574 h 2252749"/>
              <a:gd name="connsiteX7" fmla="*/ 331806 w 1422400"/>
              <a:gd name="connsiteY7" fmla="*/ 2114466 h 2252749"/>
              <a:gd name="connsiteX8" fmla="*/ 91440 w 1422400"/>
              <a:gd name="connsiteY8" fmla="*/ 2252749 h 2252749"/>
              <a:gd name="connsiteX0" fmla="*/ 0 w 1422400"/>
              <a:gd name="connsiteY0" fmla="*/ 2161309 h 2161309"/>
              <a:gd name="connsiteX1" fmla="*/ 277091 w 1422400"/>
              <a:gd name="connsiteY1" fmla="*/ 849745 h 2161309"/>
              <a:gd name="connsiteX2" fmla="*/ 1422400 w 1422400"/>
              <a:gd name="connsiteY2" fmla="*/ 0 h 2161309"/>
              <a:gd name="connsiteX3" fmla="*/ 1422400 w 1422400"/>
              <a:gd name="connsiteY3" fmla="*/ 615754 h 2161309"/>
              <a:gd name="connsiteX4" fmla="*/ 1400720 w 1422400"/>
              <a:gd name="connsiteY4" fmla="*/ 614659 h 2161309"/>
              <a:gd name="connsiteX5" fmla="*/ 269265 w 1422400"/>
              <a:gd name="connsiteY5" fmla="*/ 1746114 h 2161309"/>
              <a:gd name="connsiteX6" fmla="*/ 320133 w 1422400"/>
              <a:gd name="connsiteY6" fmla="*/ 2082574 h 2161309"/>
              <a:gd name="connsiteX7" fmla="*/ 331806 w 1422400"/>
              <a:gd name="connsiteY7" fmla="*/ 2114466 h 2161309"/>
              <a:gd name="connsiteX0" fmla="*/ 7826 w 1153135"/>
              <a:gd name="connsiteY0" fmla="*/ 849745 h 2114466"/>
              <a:gd name="connsiteX1" fmla="*/ 1153135 w 1153135"/>
              <a:gd name="connsiteY1" fmla="*/ 0 h 2114466"/>
              <a:gd name="connsiteX2" fmla="*/ 1153135 w 1153135"/>
              <a:gd name="connsiteY2" fmla="*/ 615754 h 2114466"/>
              <a:gd name="connsiteX3" fmla="*/ 1131455 w 1153135"/>
              <a:gd name="connsiteY3" fmla="*/ 614659 h 2114466"/>
              <a:gd name="connsiteX4" fmla="*/ 0 w 1153135"/>
              <a:gd name="connsiteY4" fmla="*/ 1746114 h 2114466"/>
              <a:gd name="connsiteX5" fmla="*/ 50868 w 1153135"/>
              <a:gd name="connsiteY5" fmla="*/ 2082574 h 2114466"/>
              <a:gd name="connsiteX6" fmla="*/ 62541 w 1153135"/>
              <a:gd name="connsiteY6" fmla="*/ 2114466 h 2114466"/>
              <a:gd name="connsiteX0" fmla="*/ 1153135 w 1153135"/>
              <a:gd name="connsiteY0" fmla="*/ 0 h 2114466"/>
              <a:gd name="connsiteX1" fmla="*/ 1153135 w 1153135"/>
              <a:gd name="connsiteY1" fmla="*/ 615754 h 2114466"/>
              <a:gd name="connsiteX2" fmla="*/ 1131455 w 1153135"/>
              <a:gd name="connsiteY2" fmla="*/ 614659 h 2114466"/>
              <a:gd name="connsiteX3" fmla="*/ 0 w 1153135"/>
              <a:gd name="connsiteY3" fmla="*/ 1746114 h 2114466"/>
              <a:gd name="connsiteX4" fmla="*/ 50868 w 1153135"/>
              <a:gd name="connsiteY4" fmla="*/ 2082574 h 2114466"/>
              <a:gd name="connsiteX5" fmla="*/ 62541 w 1153135"/>
              <a:gd name="connsiteY5" fmla="*/ 2114466 h 2114466"/>
              <a:gd name="connsiteX0" fmla="*/ 1153135 w 1153135"/>
              <a:gd name="connsiteY0" fmla="*/ 1095 h 1499807"/>
              <a:gd name="connsiteX1" fmla="*/ 1131455 w 1153135"/>
              <a:gd name="connsiteY1" fmla="*/ 0 h 1499807"/>
              <a:gd name="connsiteX2" fmla="*/ 0 w 1153135"/>
              <a:gd name="connsiteY2" fmla="*/ 1131455 h 1499807"/>
              <a:gd name="connsiteX3" fmla="*/ 50868 w 1153135"/>
              <a:gd name="connsiteY3" fmla="*/ 1467915 h 1499807"/>
              <a:gd name="connsiteX4" fmla="*/ 62541 w 1153135"/>
              <a:gd name="connsiteY4" fmla="*/ 1499807 h 1499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135" h="1499807">
                <a:moveTo>
                  <a:pt x="1153135" y="1095"/>
                </a:moveTo>
                <a:lnTo>
                  <a:pt x="1131455" y="0"/>
                </a:lnTo>
                <a:cubicBezTo>
                  <a:pt x="506570" y="0"/>
                  <a:pt x="0" y="506570"/>
                  <a:pt x="0" y="1131455"/>
                </a:cubicBezTo>
                <a:cubicBezTo>
                  <a:pt x="0" y="1248621"/>
                  <a:pt x="17809" y="1361628"/>
                  <a:pt x="50868" y="1467915"/>
                </a:cubicBezTo>
                <a:lnTo>
                  <a:pt x="62541" y="1499807"/>
                </a:lnTo>
              </a:path>
            </a:pathLst>
          </a:custGeom>
          <a:noFill/>
          <a:ln w="9525">
            <a:solidFill>
              <a:srgbClr val="4F627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pl-PL"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 name="pole tekstowe 17"/>
          <p:cNvSpPr txBox="1"/>
          <p:nvPr/>
        </p:nvSpPr>
        <p:spPr>
          <a:xfrm>
            <a:off x="1570629" y="3238751"/>
            <a:ext cx="1459603" cy="584775"/>
          </a:xfrm>
          <a:prstGeom prst="rect">
            <a:avLst/>
          </a:prstGeom>
          <a:noFill/>
        </p:spPr>
        <p:txBody>
          <a:bodyPr wrap="square" rtlCol="0">
            <a:spAutoFit/>
          </a:bodyPr>
          <a:lstStyle/>
          <a:p>
            <a:pPr algn="ctr"/>
            <a:r>
              <a:rPr lang="pl-PL" sz="3200" b="1" dirty="0" smtClean="0">
                <a:solidFill>
                  <a:srgbClr val="4F6272"/>
                </a:solidFill>
                <a:latin typeface="Tahoma" panose="020B0604030504040204" pitchFamily="34" charset="0"/>
                <a:ea typeface="Tahoma" panose="020B0604030504040204" pitchFamily="34" charset="0"/>
                <a:cs typeface="Tahoma" panose="020B0604030504040204" pitchFamily="34" charset="0"/>
              </a:rPr>
              <a:t>DEF</a:t>
            </a:r>
            <a:endParaRPr lang="pl-PL" sz="3200" b="1" dirty="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sp>
        <p:nvSpPr>
          <p:cNvPr id="19" name="pole tekstowe 18"/>
          <p:cNvSpPr txBox="1"/>
          <p:nvPr/>
        </p:nvSpPr>
        <p:spPr>
          <a:xfrm>
            <a:off x="1358321" y="3823526"/>
            <a:ext cx="1884218" cy="369332"/>
          </a:xfrm>
          <a:prstGeom prst="rect">
            <a:avLst/>
          </a:prstGeom>
          <a:noFill/>
        </p:spPr>
        <p:txBody>
          <a:bodyPr wrap="square" rtlCol="0">
            <a:spAutoFit/>
          </a:bodyPr>
          <a:lstStyle/>
          <a:p>
            <a:pPr algn="ctr"/>
            <a:r>
              <a:rPr lang="pl-PL" sz="900" dirty="0" smtClean="0">
                <a:solidFill>
                  <a:srgbClr val="4F6272"/>
                </a:solidFill>
                <a:latin typeface="Tahoma" panose="020B0604030504040204" pitchFamily="34" charset="0"/>
                <a:ea typeface="Tahoma" panose="020B0604030504040204" pitchFamily="34" charset="0"/>
                <a:cs typeface="Tahoma" panose="020B0604030504040204" pitchFamily="34" charset="0"/>
              </a:rPr>
              <a:t>Spółka z ograniczoną odpowiedzialnością</a:t>
            </a:r>
            <a:endParaRPr lang="pl-PL" sz="900" dirty="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pic>
        <p:nvPicPr>
          <p:cNvPr id="27" name="Obraz 2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72630" y="5282408"/>
            <a:ext cx="195056" cy="426685"/>
          </a:xfrm>
          <a:prstGeom prst="rect">
            <a:avLst/>
          </a:prstGeom>
        </p:spPr>
      </p:pic>
      <p:pic>
        <p:nvPicPr>
          <p:cNvPr id="28" name="Obraz 2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08300" y="5282408"/>
            <a:ext cx="195056" cy="426685"/>
          </a:xfrm>
          <a:prstGeom prst="rect">
            <a:avLst/>
          </a:prstGeom>
        </p:spPr>
      </p:pic>
      <p:sp>
        <p:nvSpPr>
          <p:cNvPr id="30" name="pole tekstowe 29"/>
          <p:cNvSpPr txBox="1"/>
          <p:nvPr/>
        </p:nvSpPr>
        <p:spPr>
          <a:xfrm>
            <a:off x="665018" y="5825505"/>
            <a:ext cx="3445164" cy="253916"/>
          </a:xfrm>
          <a:prstGeom prst="rect">
            <a:avLst/>
          </a:prstGeom>
          <a:noFill/>
        </p:spPr>
        <p:txBody>
          <a:bodyPr wrap="square" rtlCol="0">
            <a:spAutoFit/>
          </a:bodyPr>
          <a:lstStyle/>
          <a:p>
            <a:pPr algn="ctr"/>
            <a:r>
              <a:rPr lang="pl-PL" sz="1050" dirty="0" smtClean="0">
                <a:solidFill>
                  <a:srgbClr val="52615D"/>
                </a:solidFill>
                <a:latin typeface="Tahoma" panose="020B0604030504040204" pitchFamily="34" charset="0"/>
                <a:ea typeface="Tahoma" panose="020B0604030504040204" pitchFamily="34" charset="0"/>
                <a:cs typeface="Tahoma" panose="020B0604030504040204" pitchFamily="34" charset="0"/>
              </a:rPr>
              <a:t>Zarząd 3 osobowy</a:t>
            </a:r>
            <a:endParaRPr lang="pl-PL" sz="105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31" name="Elipsa 30"/>
          <p:cNvSpPr/>
          <p:nvPr/>
        </p:nvSpPr>
        <p:spPr>
          <a:xfrm>
            <a:off x="1180285" y="2706304"/>
            <a:ext cx="2262909" cy="2262909"/>
          </a:xfrm>
          <a:prstGeom prst="ellipse">
            <a:avLst/>
          </a:prstGeom>
          <a:noFill/>
          <a:ln w="152400">
            <a:solidFill>
              <a:srgbClr val="FCD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32" name="Obraz 3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43970" y="5295536"/>
            <a:ext cx="195056" cy="426685"/>
          </a:xfrm>
          <a:prstGeom prst="rect">
            <a:avLst/>
          </a:prstGeom>
        </p:spPr>
      </p:pic>
      <p:sp>
        <p:nvSpPr>
          <p:cNvPr id="16" name="Prostokąt 15"/>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3310682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9401" y="1120584"/>
            <a:ext cx="8305197" cy="732544"/>
          </a:xfrm>
        </p:spPr>
        <p:txBody>
          <a:bodyPr>
            <a:noAutofit/>
          </a:bodyPr>
          <a:lstStyle/>
          <a:p>
            <a:r>
              <a:rPr lang="pl-PL" sz="2400" dirty="0">
                <a:latin typeface="Tahoma" panose="020B0604030504040204" pitchFamily="34" charset="0"/>
                <a:ea typeface="Tahoma" panose="020B0604030504040204" pitchFamily="34" charset="0"/>
                <a:cs typeface="Tahoma" panose="020B0604030504040204" pitchFamily="34" charset="0"/>
              </a:rPr>
              <a:t>Za które, z powstałych zobowiązań spółki, członek zarządu będzie ponosił odpowiedzialność</a:t>
            </a:r>
            <a:r>
              <a:rPr lang="pl-PL" sz="2400" dirty="0" smtClean="0">
                <a:latin typeface="Tahoma" panose="020B0604030504040204" pitchFamily="34" charset="0"/>
                <a:ea typeface="Tahoma" panose="020B0604030504040204" pitchFamily="34" charset="0"/>
                <a:cs typeface="Tahoma" panose="020B0604030504040204" pitchFamily="34" charset="0"/>
              </a:rPr>
              <a:t>?</a:t>
            </a:r>
            <a:endParaRPr lang="pl-PL"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29</a:t>
            </a:fld>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2911" y="4225190"/>
            <a:ext cx="310870" cy="310870"/>
          </a:xfrm>
          <a:prstGeom prst="rect">
            <a:avLst/>
          </a:prstGeom>
        </p:spPr>
      </p:pic>
      <p:sp>
        <p:nvSpPr>
          <p:cNvPr id="18" name="pole tekstowe 17"/>
          <p:cNvSpPr txBox="1"/>
          <p:nvPr/>
        </p:nvSpPr>
        <p:spPr>
          <a:xfrm>
            <a:off x="2641299" y="1964986"/>
            <a:ext cx="3606369" cy="2031325"/>
          </a:xfrm>
          <a:prstGeom prst="rect">
            <a:avLst/>
          </a:prstGeom>
          <a:noFill/>
        </p:spPr>
        <p:txBody>
          <a:bodyPr wrap="square" rtlCol="0">
            <a:spAutoFit/>
          </a:bodyPr>
          <a:lstStyle/>
          <a:p>
            <a:pPr algn="ct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Teoria:</a:t>
            </a:r>
          </a:p>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Członek zarządu odpowiada jedynie za:</a:t>
            </a:r>
          </a:p>
          <a:p>
            <a:pPr marL="342900" indent="-342900" algn="just">
              <a:buAutoNum type="arabicParenR"/>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zaległości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podatkowe spółki z tytułu zobowiązań, których termin płatności upływał w czasie pełnienia przez nich obowiązków członków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zarządu,</a:t>
            </a:r>
          </a:p>
          <a:p>
            <a:pPr marL="342900" indent="-342900" algn="just">
              <a:buAutoNum type="arabicParenR"/>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zaległości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wymienione w art.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52 </a:t>
            </a:r>
            <a:r>
              <a:rPr lang="pl-PL" sz="1400" dirty="0" err="1" smtClean="0">
                <a:solidFill>
                  <a:srgbClr val="52615D"/>
                </a:solidFill>
                <a:latin typeface="Tahoma" panose="020B0604030504040204" pitchFamily="34" charset="0"/>
                <a:ea typeface="Tahoma" panose="020B0604030504040204" pitchFamily="34" charset="0"/>
                <a:cs typeface="Tahoma" panose="020B0604030504040204" pitchFamily="34" charset="0"/>
              </a:rPr>
              <a:t>o.p</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powstałe w czasie pełnienia obowiązków członka zarządu</a:t>
            </a:r>
          </a:p>
        </p:txBody>
      </p:sp>
      <p:sp>
        <p:nvSpPr>
          <p:cNvPr id="25" name="pole tekstowe 24"/>
          <p:cNvSpPr txBox="1"/>
          <p:nvPr/>
        </p:nvSpPr>
        <p:spPr>
          <a:xfrm>
            <a:off x="588624" y="4968882"/>
            <a:ext cx="3606369" cy="954107"/>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Jako, że decyzja dotyczy 2012 roku, to należy oceniać, czy w 2012 roku należało złożyć stosowne wnioski, biorąc pod uwagę to hipotetyczne zobowiązanie</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26" name="pole tekstowe 25"/>
          <p:cNvSpPr txBox="1"/>
          <p:nvPr/>
        </p:nvSpPr>
        <p:spPr>
          <a:xfrm>
            <a:off x="588624" y="4176163"/>
            <a:ext cx="3229233" cy="523220"/>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Problem I – co z decyzją za 2012 rok wydaną w 2016 roku?</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13" name="Obraz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74324" y="4225190"/>
            <a:ext cx="310870" cy="310870"/>
          </a:xfrm>
          <a:prstGeom prst="rect">
            <a:avLst/>
          </a:prstGeom>
        </p:spPr>
      </p:pic>
      <p:sp>
        <p:nvSpPr>
          <p:cNvPr id="14" name="pole tekstowe 13"/>
          <p:cNvSpPr txBox="1"/>
          <p:nvPr/>
        </p:nvSpPr>
        <p:spPr>
          <a:xfrm>
            <a:off x="5085194" y="4176163"/>
            <a:ext cx="3229233" cy="523220"/>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Problem II – co z faktem, że w 2012 roku egzekucja byłaby skuteczna?</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16" name="pole tekstowe 15"/>
          <p:cNvSpPr txBox="1"/>
          <p:nvPr/>
        </p:nvSpPr>
        <p:spPr>
          <a:xfrm>
            <a:off x="5085194" y="4780868"/>
            <a:ext cx="3606369" cy="1384995"/>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Nie ma znaczenia. Ważne jest, że decyzja jest wydana w 2016 roku, i wtedy egzekucja jest bezskuteczna. Fakt, że członek zarządu odwołany w 2013 roku nie miał na to żadnego wpływu, nie ma znaczenia.</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12" name="Prostokąt 11"/>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1959949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553792" y="1210963"/>
            <a:ext cx="8590208" cy="1127658"/>
          </a:xfrm>
        </p:spPr>
        <p:txBody>
          <a:bodyPr>
            <a:normAutofit fontScale="90000"/>
          </a:bodyPr>
          <a:lstStyle/>
          <a:p>
            <a:r>
              <a:rPr lang="pl-PL" sz="2700" dirty="0" smtClean="0">
                <a:solidFill>
                  <a:schemeClr val="tx2"/>
                </a:solidFill>
                <a:latin typeface="Tahoma" panose="020B0604030504040204" pitchFamily="34" charset="0"/>
                <a:ea typeface="Tahoma" panose="020B0604030504040204" pitchFamily="34" charset="0"/>
                <a:cs typeface="Tahoma" panose="020B0604030504040204" pitchFamily="34" charset="0"/>
              </a:rPr>
              <a:t>Charakter spółki cywilnej i jego konsekwencje w zakresie odpowiedzialności za zobowiązania</a:t>
            </a:r>
            <a:r>
              <a:rPr lang="pl-PL" sz="3600"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36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3</a:t>
            </a:fld>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2" name="Diagram 21"/>
          <p:cNvGraphicFramePr/>
          <p:nvPr>
            <p:extLst>
              <p:ext uri="{D42A27DB-BD31-4B8C-83A1-F6EECF244321}">
                <p14:modId xmlns:p14="http://schemas.microsoft.com/office/powerpoint/2010/main" xmlns="" val="2454590806"/>
              </p:ext>
            </p:extLst>
          </p:nvPr>
        </p:nvGraphicFramePr>
        <p:xfrm>
          <a:off x="792014" y="2682242"/>
          <a:ext cx="7194177" cy="2813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rostokąt 6"/>
          <p:cNvSpPr/>
          <p:nvPr/>
        </p:nvSpPr>
        <p:spPr>
          <a:xfrm>
            <a:off x="4572000" y="344122"/>
            <a:ext cx="4572000" cy="307777"/>
          </a:xfrm>
          <a:prstGeom prst="rect">
            <a:avLst/>
          </a:prstGeom>
        </p:spPr>
        <p:txBody>
          <a:bodyPr>
            <a:spAutoFit/>
          </a:bodyPr>
          <a:lstStyle/>
          <a:p>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Odpowiedzialność przedsiębiorców</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505310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133326"/>
            <a:ext cx="9144000" cy="781971"/>
          </a:xfrm>
        </p:spPr>
        <p:txBody>
          <a:bodyPr>
            <a:normAutofit/>
          </a:bodyPr>
          <a:lstStyle/>
          <a:p>
            <a:r>
              <a:rPr lang="pl-PL" sz="2400" dirty="0">
                <a:latin typeface="Tahoma" panose="020B0604030504040204" pitchFamily="34" charset="0"/>
                <a:ea typeface="Tahoma" panose="020B0604030504040204" pitchFamily="34" charset="0"/>
                <a:cs typeface="Tahoma" panose="020B0604030504040204" pitchFamily="34" charset="0"/>
              </a:rPr>
              <a:t>Przesłanki wyłączenia odpowiedzialności </a:t>
            </a:r>
            <a:r>
              <a:rPr lang="pl-PL" sz="2400" dirty="0" smtClean="0">
                <a:latin typeface="Tahoma" panose="020B0604030504040204" pitchFamily="34" charset="0"/>
                <a:ea typeface="Tahoma" panose="020B0604030504040204" pitchFamily="34" charset="0"/>
                <a:cs typeface="Tahoma" panose="020B0604030504040204" pitchFamily="34" charset="0"/>
              </a:rPr>
              <a:t/>
            </a:r>
            <a:br>
              <a:rPr lang="pl-PL" sz="2400" dirty="0" smtClean="0">
                <a:latin typeface="Tahoma" panose="020B0604030504040204" pitchFamily="34" charset="0"/>
                <a:ea typeface="Tahoma" panose="020B0604030504040204" pitchFamily="34" charset="0"/>
                <a:cs typeface="Tahoma" panose="020B0604030504040204" pitchFamily="34" charset="0"/>
              </a:rPr>
            </a:br>
            <a:r>
              <a:rPr lang="pl-PL" sz="2400" dirty="0" smtClean="0">
                <a:latin typeface="Tahoma" panose="020B0604030504040204" pitchFamily="34" charset="0"/>
                <a:ea typeface="Tahoma" panose="020B0604030504040204" pitchFamily="34" charset="0"/>
                <a:cs typeface="Tahoma" panose="020B0604030504040204" pitchFamily="34" charset="0"/>
              </a:rPr>
              <a:t>z </a:t>
            </a:r>
            <a:r>
              <a:rPr lang="pl-PL" sz="2400" dirty="0">
                <a:latin typeface="Tahoma" panose="020B0604030504040204" pitchFamily="34" charset="0"/>
                <a:ea typeface="Tahoma" panose="020B0604030504040204" pitchFamily="34" charset="0"/>
                <a:cs typeface="Tahoma" panose="020B0604030504040204" pitchFamily="34" charset="0"/>
              </a:rPr>
              <a:t>art. </a:t>
            </a:r>
            <a:r>
              <a:rPr lang="pl-PL" sz="2400" dirty="0" smtClean="0">
                <a:latin typeface="Tahoma" panose="020B0604030504040204" pitchFamily="34" charset="0"/>
                <a:ea typeface="Tahoma" panose="020B0604030504040204" pitchFamily="34" charset="0"/>
                <a:cs typeface="Tahoma" panose="020B0604030504040204" pitchFamily="34" charset="0"/>
              </a:rPr>
              <a:t>116 </a:t>
            </a:r>
            <a:r>
              <a:rPr lang="pl-PL" sz="2400" dirty="0" err="1" smtClean="0">
                <a:latin typeface="Tahoma" panose="020B0604030504040204" pitchFamily="34" charset="0"/>
                <a:ea typeface="Tahoma" panose="020B0604030504040204" pitchFamily="34" charset="0"/>
                <a:cs typeface="Tahoma" panose="020B0604030504040204" pitchFamily="34" charset="0"/>
              </a:rPr>
              <a:t>o.p</a:t>
            </a:r>
            <a:r>
              <a:rPr lang="pl-PL" sz="2400" dirty="0" smtClean="0">
                <a:latin typeface="Tahoma" panose="020B0604030504040204" pitchFamily="34" charset="0"/>
                <a:ea typeface="Tahoma" panose="020B0604030504040204" pitchFamily="34" charset="0"/>
                <a:cs typeface="Tahoma" panose="020B0604030504040204" pitchFamily="34" charset="0"/>
              </a:rPr>
              <a:t>.</a:t>
            </a:r>
            <a:endParaRPr lang="pl-PL"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ymbol zastępczy numeru slajdu 3"/>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30</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2"/>
          <p:cNvSpPr>
            <a:spLocks noGrp="1"/>
          </p:cNvSpPr>
          <p:nvPr>
            <p:ph type="body" sz="quarter" idx="4294967295"/>
          </p:nvPr>
        </p:nvSpPr>
        <p:spPr>
          <a:xfrm>
            <a:off x="528034" y="2609636"/>
            <a:ext cx="7722114" cy="3484562"/>
          </a:xfrm>
        </p:spPr>
        <p:txBody>
          <a:bodyPr>
            <a:noAutofit/>
          </a:bodyPr>
          <a:lstStyle/>
          <a:p>
            <a:pPr marL="0" indent="0" algn="just">
              <a:lnSpc>
                <a:spcPct val="100000"/>
              </a:lnSpc>
              <a:spcBef>
                <a:spcPts val="0"/>
              </a:spcBef>
              <a:buNone/>
            </a:pPr>
            <a:r>
              <a:rPr lang="pl-PL" sz="1400" dirty="0">
                <a:latin typeface="Tahoma" panose="020B0604030504040204" pitchFamily="34" charset="0"/>
                <a:ea typeface="Tahoma" panose="020B0604030504040204" pitchFamily="34" charset="0"/>
                <a:cs typeface="Tahoma" panose="020B0604030504040204" pitchFamily="34" charset="0"/>
              </a:rPr>
              <a:t>Członek zarządu może się uwolnić od odpowiedzialności przewidzianej w art. </a:t>
            </a:r>
            <a:r>
              <a:rPr lang="pl-PL" sz="1400" dirty="0" smtClean="0">
                <a:latin typeface="Tahoma" panose="020B0604030504040204" pitchFamily="34" charset="0"/>
                <a:ea typeface="Tahoma" panose="020B0604030504040204" pitchFamily="34" charset="0"/>
                <a:cs typeface="Tahoma" panose="020B0604030504040204" pitchFamily="34" charset="0"/>
              </a:rPr>
              <a:t>116 </a:t>
            </a:r>
            <a:r>
              <a:rPr lang="pl-PL" sz="1400" dirty="0" err="1" smtClean="0">
                <a:latin typeface="Tahoma" panose="020B0604030504040204" pitchFamily="34" charset="0"/>
                <a:ea typeface="Tahoma" panose="020B0604030504040204" pitchFamily="34" charset="0"/>
                <a:cs typeface="Tahoma" panose="020B0604030504040204" pitchFamily="34" charset="0"/>
              </a:rPr>
              <a:t>o.p</a:t>
            </a:r>
            <a:r>
              <a:rPr lang="pl-PL" sz="1400" dirty="0" smtClean="0">
                <a:latin typeface="Tahoma" panose="020B0604030504040204" pitchFamily="34" charset="0"/>
                <a:ea typeface="Tahoma" panose="020B0604030504040204" pitchFamily="34" charset="0"/>
                <a:cs typeface="Tahoma" panose="020B0604030504040204" pitchFamily="34" charset="0"/>
              </a:rPr>
              <a:t>., </a:t>
            </a:r>
            <a:r>
              <a:rPr lang="pl-PL" sz="1400" dirty="0">
                <a:latin typeface="Tahoma" panose="020B0604030504040204" pitchFamily="34" charset="0"/>
                <a:ea typeface="Tahoma" panose="020B0604030504040204" pitchFamily="34" charset="0"/>
                <a:cs typeface="Tahoma" panose="020B0604030504040204" pitchFamily="34" charset="0"/>
              </a:rPr>
              <a:t>jeżeli wykaże, że</a:t>
            </a:r>
            <a:r>
              <a:rPr lang="pl-PL" sz="1400" dirty="0" smtClean="0">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Bef>
                <a:spcPts val="0"/>
              </a:spcBef>
              <a:buNone/>
            </a:pPr>
            <a:endParaRPr lang="pl-PL" sz="1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0"/>
              </a:spcBef>
            </a:pPr>
            <a:r>
              <a:rPr lang="pl-PL" sz="1400" dirty="0" smtClean="0">
                <a:latin typeface="Tahoma" panose="020B0604030504040204" pitchFamily="34" charset="0"/>
                <a:ea typeface="Tahoma" panose="020B0604030504040204" pitchFamily="34" charset="0"/>
                <a:cs typeface="Tahoma" panose="020B0604030504040204" pitchFamily="34" charset="0"/>
              </a:rPr>
              <a:t>Wykaże, że we </a:t>
            </a:r>
            <a:r>
              <a:rPr lang="pl-PL" sz="1400" dirty="0">
                <a:latin typeface="Tahoma" panose="020B0604030504040204" pitchFamily="34" charset="0"/>
                <a:ea typeface="Tahoma" panose="020B0604030504040204" pitchFamily="34" charset="0"/>
                <a:cs typeface="Tahoma" panose="020B0604030504040204" pitchFamily="34" charset="0"/>
              </a:rPr>
              <a:t>właściwym czasie zgłoszono wniosek o ogłoszenie upadłości </a:t>
            </a:r>
            <a:endParaRPr lang="pl-PL" sz="14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0"/>
              </a:spcBef>
            </a:pPr>
            <a:endParaRPr lang="pl-PL" sz="14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0"/>
              </a:spcBef>
            </a:pPr>
            <a:r>
              <a:rPr lang="pl-PL" sz="1400" dirty="0">
                <a:latin typeface="Tahoma" panose="020B0604030504040204" pitchFamily="34" charset="0"/>
                <a:ea typeface="Tahoma" panose="020B0604030504040204" pitchFamily="34" charset="0"/>
                <a:cs typeface="Tahoma" panose="020B0604030504040204" pitchFamily="34" charset="0"/>
              </a:rPr>
              <a:t>Wykaże, że </a:t>
            </a:r>
            <a:r>
              <a:rPr lang="pl-PL" sz="1400" dirty="0" smtClean="0">
                <a:latin typeface="Tahoma" panose="020B0604030504040204" pitchFamily="34" charset="0"/>
                <a:ea typeface="Tahoma" panose="020B0604030504040204" pitchFamily="34" charset="0"/>
                <a:cs typeface="Tahoma" panose="020B0604030504040204" pitchFamily="34" charset="0"/>
              </a:rPr>
              <a:t>we właściwym czasie </a:t>
            </a:r>
            <a:r>
              <a:rPr lang="pl-PL" sz="1400" dirty="0">
                <a:latin typeface="Tahoma" panose="020B0604030504040204" pitchFamily="34" charset="0"/>
                <a:ea typeface="Tahoma" panose="020B0604030504040204" pitchFamily="34" charset="0"/>
                <a:cs typeface="Tahoma" panose="020B0604030504040204" pitchFamily="34" charset="0"/>
              </a:rPr>
              <a:t>zostało otwarte postępowanie </a:t>
            </a:r>
            <a:r>
              <a:rPr lang="pl-PL" sz="1400" dirty="0" smtClean="0">
                <a:latin typeface="Tahoma" panose="020B0604030504040204" pitchFamily="34" charset="0"/>
                <a:ea typeface="Tahoma" panose="020B0604030504040204" pitchFamily="34" charset="0"/>
                <a:cs typeface="Tahoma" panose="020B0604030504040204" pitchFamily="34" charset="0"/>
              </a:rPr>
              <a:t>restrukturyzacyjne</a:t>
            </a:r>
          </a:p>
          <a:p>
            <a:pPr algn="just">
              <a:lnSpc>
                <a:spcPct val="100000"/>
              </a:lnSpc>
              <a:spcBef>
                <a:spcPts val="0"/>
              </a:spcBef>
            </a:pPr>
            <a:endParaRPr lang="pl-PL" sz="14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0"/>
              </a:spcBef>
            </a:pPr>
            <a:r>
              <a:rPr lang="pl-PL" sz="1400" dirty="0">
                <a:latin typeface="Tahoma" panose="020B0604030504040204" pitchFamily="34" charset="0"/>
                <a:ea typeface="Tahoma" panose="020B0604030504040204" pitchFamily="34" charset="0"/>
                <a:cs typeface="Tahoma" panose="020B0604030504040204" pitchFamily="34" charset="0"/>
              </a:rPr>
              <a:t>Wykaże, że </a:t>
            </a:r>
            <a:r>
              <a:rPr lang="pl-PL" sz="1400" dirty="0" smtClean="0">
                <a:latin typeface="Tahoma" panose="020B0604030504040204" pitchFamily="34" charset="0"/>
                <a:ea typeface="Tahoma" panose="020B0604030504040204" pitchFamily="34" charset="0"/>
                <a:cs typeface="Tahoma" panose="020B0604030504040204" pitchFamily="34" charset="0"/>
              </a:rPr>
              <a:t>we właściwym czasie zatwierdzono </a:t>
            </a:r>
            <a:r>
              <a:rPr lang="pl-PL" sz="1400" dirty="0">
                <a:latin typeface="Tahoma" panose="020B0604030504040204" pitchFamily="34" charset="0"/>
                <a:ea typeface="Tahoma" panose="020B0604030504040204" pitchFamily="34" charset="0"/>
                <a:cs typeface="Tahoma" panose="020B0604030504040204" pitchFamily="34" charset="0"/>
              </a:rPr>
              <a:t>układ w postępowaniu o zatwierdzenie </a:t>
            </a:r>
            <a:r>
              <a:rPr lang="pl-PL" sz="1400" dirty="0" smtClean="0">
                <a:latin typeface="Tahoma" panose="020B0604030504040204" pitchFamily="34" charset="0"/>
                <a:ea typeface="Tahoma" panose="020B0604030504040204" pitchFamily="34" charset="0"/>
                <a:cs typeface="Tahoma" panose="020B0604030504040204" pitchFamily="34" charset="0"/>
              </a:rPr>
              <a:t>układu</a:t>
            </a:r>
          </a:p>
          <a:p>
            <a:pPr algn="just">
              <a:lnSpc>
                <a:spcPct val="100000"/>
              </a:lnSpc>
              <a:spcBef>
                <a:spcPts val="0"/>
              </a:spcBef>
            </a:pPr>
            <a:endParaRPr lang="pl-PL" sz="14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0"/>
              </a:spcBef>
            </a:pPr>
            <a:r>
              <a:rPr lang="pl-PL" sz="1400" dirty="0">
                <a:latin typeface="Tahoma" panose="020B0604030504040204" pitchFamily="34" charset="0"/>
                <a:ea typeface="Tahoma" panose="020B0604030504040204" pitchFamily="34" charset="0"/>
                <a:cs typeface="Tahoma" panose="020B0604030504040204" pitchFamily="34" charset="0"/>
              </a:rPr>
              <a:t>Wykaże, że </a:t>
            </a:r>
            <a:r>
              <a:rPr lang="pl-PL" sz="1400" dirty="0" smtClean="0">
                <a:latin typeface="Tahoma" panose="020B0604030504040204" pitchFamily="34" charset="0"/>
                <a:ea typeface="Tahoma" panose="020B0604030504040204" pitchFamily="34" charset="0"/>
                <a:cs typeface="Tahoma" panose="020B0604030504040204" pitchFamily="34" charset="0"/>
              </a:rPr>
              <a:t>niezgłoszenie </a:t>
            </a:r>
            <a:r>
              <a:rPr lang="pl-PL" sz="1400" dirty="0">
                <a:latin typeface="Tahoma" panose="020B0604030504040204" pitchFamily="34" charset="0"/>
                <a:ea typeface="Tahoma" panose="020B0604030504040204" pitchFamily="34" charset="0"/>
                <a:cs typeface="Tahoma" panose="020B0604030504040204" pitchFamily="34" charset="0"/>
              </a:rPr>
              <a:t>wniosku o ogłoszenie upadłości nastąpiło bez jego winy</a:t>
            </a:r>
            <a:r>
              <a:rPr lang="pl-PL" sz="14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00000"/>
              </a:lnSpc>
              <a:spcBef>
                <a:spcPts val="0"/>
              </a:spcBef>
            </a:pPr>
            <a:endParaRPr lang="pl-PL" sz="14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0"/>
              </a:spcBef>
            </a:pPr>
            <a:r>
              <a:rPr lang="pl-PL" sz="1400" b="1" dirty="0" smtClean="0">
                <a:latin typeface="Tahoma" panose="020B0604030504040204" pitchFamily="34" charset="0"/>
                <a:ea typeface="Tahoma" panose="020B0604030504040204" pitchFamily="34" charset="0"/>
                <a:cs typeface="Tahoma" panose="020B0604030504040204" pitchFamily="34" charset="0"/>
              </a:rPr>
              <a:t>Wskaże mienie Spółki</a:t>
            </a:r>
            <a:r>
              <a:rPr lang="pl-PL" sz="1400" b="1" dirty="0">
                <a:latin typeface="Tahoma" panose="020B0604030504040204" pitchFamily="34" charset="0"/>
                <a:ea typeface="Tahoma" panose="020B0604030504040204" pitchFamily="34" charset="0"/>
                <a:cs typeface="Tahoma" panose="020B0604030504040204" pitchFamily="34" charset="0"/>
              </a:rPr>
              <a:t>, z którego egzekucja umożliwi zaspokojenie zaległości podatkowych spółki w znacznej </a:t>
            </a:r>
            <a:r>
              <a:rPr lang="pl-PL" sz="1400" b="1" dirty="0" smtClean="0">
                <a:latin typeface="Tahoma" panose="020B0604030504040204" pitchFamily="34" charset="0"/>
                <a:ea typeface="Tahoma" panose="020B0604030504040204" pitchFamily="34" charset="0"/>
                <a:cs typeface="Tahoma" panose="020B0604030504040204" pitchFamily="34" charset="0"/>
              </a:rPr>
              <a:t>części (mienie musi się nadawać do zaspokojenia)</a:t>
            </a:r>
            <a:endParaRPr lang="pl-PL" sz="1400" b="1" dirty="0">
              <a:latin typeface="Tahoma" panose="020B0604030504040204" pitchFamily="34" charset="0"/>
              <a:ea typeface="Tahoma" panose="020B0604030504040204" pitchFamily="34" charset="0"/>
              <a:cs typeface="Tahoma" panose="020B0604030504040204" pitchFamily="34" charset="0"/>
            </a:endParaRPr>
          </a:p>
        </p:txBody>
      </p:sp>
      <p:sp>
        <p:nvSpPr>
          <p:cNvPr id="5" name="Prostokąt 4"/>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1191893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31</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2" name="Tytuł 1"/>
          <p:cNvSpPr>
            <a:spLocks noGrp="1"/>
          </p:cNvSpPr>
          <p:nvPr>
            <p:ph type="title" idx="4294967295"/>
          </p:nvPr>
        </p:nvSpPr>
        <p:spPr>
          <a:xfrm>
            <a:off x="0" y="1059936"/>
            <a:ext cx="9144000" cy="620584"/>
          </a:xfrm>
        </p:spPr>
        <p:txBody>
          <a:bodyPr>
            <a:normAutofit/>
          </a:bodyPr>
          <a:lstStyle/>
          <a:p>
            <a:r>
              <a:rPr lang="pl-PL" sz="2400" dirty="0">
                <a:latin typeface="Tahoma" panose="020B0604030504040204" pitchFamily="34" charset="0"/>
                <a:ea typeface="Tahoma" panose="020B0604030504040204" pitchFamily="34" charset="0"/>
                <a:cs typeface="Tahoma" panose="020B0604030504040204" pitchFamily="34" charset="0"/>
              </a:rPr>
              <a:t>Rodzaje odpowiedzialności </a:t>
            </a:r>
            <a:r>
              <a:rPr lang="pl-PL" sz="2400" dirty="0" smtClean="0">
                <a:latin typeface="Tahoma" panose="020B0604030504040204" pitchFamily="34" charset="0"/>
                <a:ea typeface="Tahoma" panose="020B0604030504040204" pitchFamily="34" charset="0"/>
                <a:cs typeface="Tahoma" panose="020B0604030504040204" pitchFamily="34" charset="0"/>
              </a:rPr>
              <a:t>karnej</a:t>
            </a:r>
            <a:endParaRPr lang="pl-PL" sz="2400" dirty="0">
              <a:latin typeface="Tahoma" panose="020B0604030504040204" pitchFamily="34" charset="0"/>
              <a:ea typeface="Tahoma" panose="020B0604030504040204" pitchFamily="34" charset="0"/>
              <a:cs typeface="Tahoma" panose="020B0604030504040204" pitchFamily="34" charset="0"/>
            </a:endParaRPr>
          </a:p>
        </p:txBody>
      </p:sp>
      <p:sp>
        <p:nvSpPr>
          <p:cNvPr id="9" name="pole tekstowe 8"/>
          <p:cNvSpPr txBox="1"/>
          <p:nvPr/>
        </p:nvSpPr>
        <p:spPr>
          <a:xfrm>
            <a:off x="882161" y="4321972"/>
            <a:ext cx="2366006" cy="1600438"/>
          </a:xfrm>
          <a:prstGeom prst="rect">
            <a:avLst/>
          </a:prstGeom>
          <a:noFill/>
        </p:spPr>
        <p:txBody>
          <a:bodyPr wrap="square" rtlCol="0">
            <a:spAutoFit/>
          </a:bodyPr>
          <a:lstStyle/>
          <a:p>
            <a:pPr algn="ctr"/>
            <a:r>
              <a:rPr lang="pl-PL" sz="1400" dirty="0" smtClean="0">
                <a:solidFill>
                  <a:srgbClr val="4F6272"/>
                </a:solidFill>
                <a:latin typeface="Tahoma" panose="020B0604030504040204" pitchFamily="34" charset="0"/>
                <a:ea typeface="Tahoma" panose="020B0604030504040204" pitchFamily="34" charset="0"/>
                <a:cs typeface="Tahoma" panose="020B0604030504040204" pitchFamily="34" charset="0"/>
              </a:rPr>
              <a:t>Prawo karne ogólne</a:t>
            </a:r>
          </a:p>
          <a:p>
            <a:pPr algn="ctr"/>
            <a:endParaRPr lang="pl-PL" sz="1400" dirty="0" smtClean="0">
              <a:solidFill>
                <a:srgbClr val="4F6272"/>
              </a:solidFill>
              <a:latin typeface="Tahoma" panose="020B0604030504040204" pitchFamily="34" charset="0"/>
              <a:ea typeface="Tahoma" panose="020B0604030504040204" pitchFamily="34" charset="0"/>
              <a:cs typeface="Tahoma" panose="020B0604030504040204" pitchFamily="34" charset="0"/>
            </a:endParaRPr>
          </a:p>
          <a:p>
            <a:pPr marL="171450" indent="-171450" algn="just">
              <a:buFontTx/>
              <a:buChar char="-"/>
            </a:pPr>
            <a:r>
              <a:rPr lang="pl-PL" sz="1400" dirty="0" smtClean="0">
                <a:solidFill>
                  <a:srgbClr val="4F6272"/>
                </a:solidFill>
                <a:latin typeface="Tahoma" panose="020B0604030504040204" pitchFamily="34" charset="0"/>
                <a:ea typeface="Tahoma" panose="020B0604030504040204" pitchFamily="34" charset="0"/>
                <a:cs typeface="Tahoma" panose="020B0604030504040204" pitchFamily="34" charset="0"/>
              </a:rPr>
              <a:t>Przestępstwa przeciwko mieniu</a:t>
            </a:r>
          </a:p>
          <a:p>
            <a:pPr marL="171450" indent="-171450" algn="just">
              <a:buFontTx/>
              <a:buChar char="-"/>
            </a:pPr>
            <a:r>
              <a:rPr lang="pl-PL" sz="1400" dirty="0" smtClean="0">
                <a:solidFill>
                  <a:srgbClr val="4F6272"/>
                </a:solidFill>
                <a:latin typeface="Tahoma" panose="020B0604030504040204" pitchFamily="34" charset="0"/>
                <a:ea typeface="Tahoma" panose="020B0604030504040204" pitchFamily="34" charset="0"/>
                <a:cs typeface="Tahoma" panose="020B0604030504040204" pitchFamily="34" charset="0"/>
              </a:rPr>
              <a:t>Przestępstwa przeciwko obrotowi gospodarczemu</a:t>
            </a:r>
          </a:p>
          <a:p>
            <a:pPr algn="just"/>
            <a:endParaRPr lang="pl-PL" sz="1400" dirty="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sp>
        <p:nvSpPr>
          <p:cNvPr id="10" name="pole tekstowe 9"/>
          <p:cNvSpPr txBox="1"/>
          <p:nvPr/>
        </p:nvSpPr>
        <p:spPr>
          <a:xfrm>
            <a:off x="3633160" y="4321972"/>
            <a:ext cx="1822622" cy="738664"/>
          </a:xfrm>
          <a:prstGeom prst="rect">
            <a:avLst/>
          </a:prstGeom>
          <a:noFill/>
        </p:spPr>
        <p:txBody>
          <a:bodyPr wrap="square" rtlCol="0">
            <a:spAutoFit/>
          </a:bodyPr>
          <a:lstStyle/>
          <a:p>
            <a:pPr algn="ctr"/>
            <a:r>
              <a:rPr lang="pl-PL" sz="1400" dirty="0" smtClean="0">
                <a:solidFill>
                  <a:srgbClr val="4F6272"/>
                </a:solidFill>
                <a:latin typeface="Tahoma" panose="020B0604030504040204" pitchFamily="34" charset="0"/>
                <a:ea typeface="Tahoma" panose="020B0604030504040204" pitchFamily="34" charset="0"/>
                <a:cs typeface="Tahoma" panose="020B0604030504040204" pitchFamily="34" charset="0"/>
              </a:rPr>
              <a:t>Prawo karne skarbowe</a:t>
            </a:r>
          </a:p>
          <a:p>
            <a:pPr marL="171450" indent="-171450" algn="just">
              <a:buFontTx/>
              <a:buChar char="-"/>
            </a:pPr>
            <a:endParaRPr lang="pl-PL" sz="1400" dirty="0" smtClean="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sp>
        <p:nvSpPr>
          <p:cNvPr id="11" name="pole tekstowe 10"/>
          <p:cNvSpPr txBox="1"/>
          <p:nvPr/>
        </p:nvSpPr>
        <p:spPr>
          <a:xfrm>
            <a:off x="5603490" y="4321972"/>
            <a:ext cx="2646658" cy="1600438"/>
          </a:xfrm>
          <a:prstGeom prst="rect">
            <a:avLst/>
          </a:prstGeom>
          <a:noFill/>
        </p:spPr>
        <p:txBody>
          <a:bodyPr wrap="square" rtlCol="0">
            <a:spAutoFit/>
          </a:bodyPr>
          <a:lstStyle/>
          <a:p>
            <a:pPr algn="ctr"/>
            <a:r>
              <a:rPr lang="pl-PL" sz="1400" dirty="0" smtClean="0">
                <a:solidFill>
                  <a:srgbClr val="4F6272"/>
                </a:solidFill>
                <a:latin typeface="Tahoma" panose="020B0604030504040204" pitchFamily="34" charset="0"/>
                <a:ea typeface="Tahoma" panose="020B0604030504040204" pitchFamily="34" charset="0"/>
                <a:cs typeface="Tahoma" panose="020B0604030504040204" pitchFamily="34" charset="0"/>
              </a:rPr>
              <a:t>Prawo karne z ustaw szczególnych</a:t>
            </a:r>
          </a:p>
          <a:p>
            <a:pPr algn="ctr"/>
            <a:endParaRPr lang="pl-PL" sz="1400" dirty="0" smtClean="0">
              <a:solidFill>
                <a:srgbClr val="4F6272"/>
              </a:solidFill>
              <a:latin typeface="Tahoma" panose="020B0604030504040204" pitchFamily="34" charset="0"/>
              <a:ea typeface="Tahoma" panose="020B0604030504040204" pitchFamily="34" charset="0"/>
              <a:cs typeface="Tahoma" panose="020B0604030504040204" pitchFamily="34" charset="0"/>
            </a:endParaRPr>
          </a:p>
          <a:p>
            <a:pPr marL="171450" indent="-171450" algn="just">
              <a:buFontTx/>
              <a:buChar char="-"/>
            </a:pPr>
            <a:r>
              <a:rPr lang="pl-PL" sz="1400" dirty="0" smtClean="0">
                <a:solidFill>
                  <a:srgbClr val="4F6272"/>
                </a:solidFill>
                <a:latin typeface="Tahoma" panose="020B0604030504040204" pitchFamily="34" charset="0"/>
                <a:ea typeface="Tahoma" panose="020B0604030504040204" pitchFamily="34" charset="0"/>
                <a:cs typeface="Tahoma" panose="020B0604030504040204" pitchFamily="34" charset="0"/>
              </a:rPr>
              <a:t>Prawo upadłościowe</a:t>
            </a:r>
          </a:p>
          <a:p>
            <a:pPr marL="171450" indent="-171450" algn="just">
              <a:buFontTx/>
              <a:buChar char="-"/>
            </a:pPr>
            <a:r>
              <a:rPr lang="pl-PL" sz="1400" dirty="0" smtClean="0">
                <a:solidFill>
                  <a:srgbClr val="4F6272"/>
                </a:solidFill>
                <a:latin typeface="Tahoma" panose="020B0604030504040204" pitchFamily="34" charset="0"/>
                <a:ea typeface="Tahoma" panose="020B0604030504040204" pitchFamily="34" charset="0"/>
                <a:cs typeface="Tahoma" panose="020B0604030504040204" pitchFamily="34" charset="0"/>
              </a:rPr>
              <a:t>Prawo restrukturyzacyjne</a:t>
            </a:r>
          </a:p>
          <a:p>
            <a:pPr marL="171450" indent="-171450" algn="just">
              <a:buFontTx/>
              <a:buChar char="-"/>
            </a:pPr>
            <a:r>
              <a:rPr lang="pl-PL" sz="1400" dirty="0" smtClean="0">
                <a:solidFill>
                  <a:srgbClr val="4F6272"/>
                </a:solidFill>
                <a:latin typeface="Tahoma" panose="020B0604030504040204" pitchFamily="34" charset="0"/>
                <a:ea typeface="Tahoma" panose="020B0604030504040204" pitchFamily="34" charset="0"/>
                <a:cs typeface="Tahoma" panose="020B0604030504040204" pitchFamily="34" charset="0"/>
              </a:rPr>
              <a:t>Ustawa o rachunkowości</a:t>
            </a:r>
          </a:p>
          <a:p>
            <a:pPr marL="171450" indent="-171450" algn="just">
              <a:buFontTx/>
              <a:buChar char="-"/>
            </a:pPr>
            <a:r>
              <a:rPr lang="pl-PL" sz="1400" dirty="0" smtClean="0">
                <a:solidFill>
                  <a:srgbClr val="4F6272"/>
                </a:solidFill>
                <a:latin typeface="Tahoma" panose="020B0604030504040204" pitchFamily="34" charset="0"/>
                <a:ea typeface="Tahoma" panose="020B0604030504040204" pitchFamily="34" charset="0"/>
                <a:cs typeface="Tahoma" panose="020B0604030504040204" pitchFamily="34" charset="0"/>
              </a:rPr>
              <a:t>Kodeks Spółek handlowych</a:t>
            </a:r>
            <a:endParaRPr lang="pl-PL" sz="1400" dirty="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5164" y="2332640"/>
            <a:ext cx="1620000" cy="1620000"/>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6819" y="2383704"/>
            <a:ext cx="1620000" cy="1620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4471" y="2458801"/>
            <a:ext cx="1620000" cy="1620000"/>
          </a:xfrm>
          <a:prstGeom prst="rect">
            <a:avLst/>
          </a:prstGeom>
        </p:spPr>
      </p:pic>
      <p:pic>
        <p:nvPicPr>
          <p:cNvPr id="8" name="Obraz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07218" y="2735418"/>
            <a:ext cx="1080000" cy="1080000"/>
          </a:xfrm>
          <a:prstGeom prst="rect">
            <a:avLst/>
          </a:prstGeom>
        </p:spPr>
      </p:pic>
      <p:sp>
        <p:nvSpPr>
          <p:cNvPr id="12" name="pole tekstowe 11"/>
          <p:cNvSpPr txBox="1"/>
          <p:nvPr/>
        </p:nvSpPr>
        <p:spPr>
          <a:xfrm>
            <a:off x="4518239" y="510605"/>
            <a:ext cx="2143536" cy="307777"/>
          </a:xfrm>
          <a:prstGeom prst="rect">
            <a:avLst/>
          </a:prstGeom>
          <a:noFill/>
        </p:spPr>
        <p:txBody>
          <a:bodyPr wrap="none" rtlCol="0">
            <a:spAutoFit/>
          </a:bodyPr>
          <a:lstStyle/>
          <a:p>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Odpowiedzialność karna</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AutoShape 2" descr="Handcuff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686917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2"/>
          </p:nvPr>
        </p:nvSpPr>
        <p:spPr>
          <a:xfrm>
            <a:off x="2298358" y="2203969"/>
            <a:ext cx="4547286" cy="1525989"/>
          </a:xfrm>
        </p:spPr>
        <p:txBody>
          <a:bodyPr>
            <a:noAutofit/>
          </a:bodyPr>
          <a:lstStyle/>
          <a:p>
            <a:pPr algn="just"/>
            <a:r>
              <a:rPr lang="pl-PL" sz="1400" dirty="0" smtClean="0">
                <a:latin typeface="Tahoma" panose="020B0604030504040204" pitchFamily="34" charset="0"/>
                <a:ea typeface="Tahoma" panose="020B0604030504040204" pitchFamily="34" charset="0"/>
                <a:cs typeface="Tahoma" panose="020B0604030504040204" pitchFamily="34" charset="0"/>
              </a:rPr>
              <a:t>Za </a:t>
            </a:r>
            <a:r>
              <a:rPr lang="pl-PL" sz="1400" dirty="0">
                <a:latin typeface="Tahoma" panose="020B0604030504040204" pitchFamily="34" charset="0"/>
                <a:ea typeface="Tahoma" panose="020B0604030504040204" pitchFamily="34" charset="0"/>
                <a:cs typeface="Tahoma" panose="020B0604030504040204" pitchFamily="34" charset="0"/>
              </a:rPr>
              <a:t>przestępstwa skarbowe lub wykroczenia skarbowe odpowiada, jak sprawca, także ten, kto na podstawie przepisu prawa, decyzji właściwego organu, umowy lub faktycznego wykonywania zajmuje się sprawami gospodarczymi, w szczególności finansowymi, osoby fizycznej, osoby prawnej albo jednostki organizacyjnej niemającej osobowości prawnej, której odrębne przepisy przyznają zdolność prawną.</a:t>
            </a:r>
          </a:p>
        </p:txBody>
      </p:sp>
      <p:sp>
        <p:nvSpPr>
          <p:cNvPr id="3" name="Symbol zastępczy tekstu 2"/>
          <p:cNvSpPr>
            <a:spLocks noGrp="1"/>
          </p:cNvSpPr>
          <p:nvPr>
            <p:ph type="body" sz="quarter" idx="13"/>
          </p:nvPr>
        </p:nvSpPr>
        <p:spPr>
          <a:xfrm>
            <a:off x="3211286" y="3944324"/>
            <a:ext cx="3634358" cy="403225"/>
          </a:xfrm>
        </p:spPr>
        <p:txBody>
          <a:bodyPr/>
          <a:lstStyle/>
          <a:p>
            <a:r>
              <a:rPr lang="pl-PL" dirty="0" smtClean="0">
                <a:latin typeface="Tahoma" panose="020B0604030504040204" pitchFamily="34" charset="0"/>
                <a:ea typeface="Tahoma" panose="020B0604030504040204" pitchFamily="34" charset="0"/>
                <a:cs typeface="Tahoma" panose="020B0604030504040204" pitchFamily="34" charset="0"/>
              </a:rPr>
              <a:t>Art</a:t>
            </a:r>
            <a:r>
              <a:rPr lang="pl-PL" dirty="0">
                <a:latin typeface="Tahoma" panose="020B0604030504040204" pitchFamily="34" charset="0"/>
                <a:ea typeface="Tahoma" panose="020B0604030504040204" pitchFamily="34" charset="0"/>
                <a:cs typeface="Tahoma" panose="020B0604030504040204" pitchFamily="34" charset="0"/>
              </a:rPr>
              <a:t>. </a:t>
            </a:r>
            <a:r>
              <a:rPr lang="pl-PL" dirty="0" smtClean="0">
                <a:latin typeface="Tahoma" panose="020B0604030504040204" pitchFamily="34" charset="0"/>
                <a:ea typeface="Tahoma" panose="020B0604030504040204" pitchFamily="34" charset="0"/>
                <a:cs typeface="Tahoma" panose="020B0604030504040204" pitchFamily="34" charset="0"/>
              </a:rPr>
              <a:t>9 § 3 Kodeksu karnego skarbowego</a:t>
            </a:r>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4" name="Symbol zastępczy tekstu 1"/>
          <p:cNvSpPr txBox="1">
            <a:spLocks/>
          </p:cNvSpPr>
          <p:nvPr/>
        </p:nvSpPr>
        <p:spPr>
          <a:xfrm>
            <a:off x="2298358" y="4490541"/>
            <a:ext cx="4547286" cy="2165845"/>
          </a:xfrm>
          <a:prstGeom prst="rect">
            <a:avLst/>
          </a:prstGeom>
        </p:spPr>
        <p:txBody>
          <a:bodyPr/>
          <a:lstStyle>
            <a:lvl1pPr marL="0" indent="540000" algn="l" defTabSz="685800" rtl="0" eaLnBrk="1" latinLnBrk="0" hangingPunct="1">
              <a:lnSpc>
                <a:spcPct val="90000"/>
              </a:lnSpc>
              <a:spcBef>
                <a:spcPts val="750"/>
              </a:spcBef>
              <a:buFont typeface="Arial" panose="020B0604020202020204" pitchFamily="34" charset="0"/>
              <a:buNone/>
              <a:defRPr sz="1800" i="1" kern="1200" baseline="0">
                <a:solidFill>
                  <a:schemeClr val="bg1"/>
                </a:solidFill>
                <a:latin typeface="Fira Sans" panose="020B0503050000020004" pitchFamily="34" charset="0"/>
                <a:ea typeface="Fira Sans" panose="020B0503050000020004" pitchFamily="3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pl-PL" sz="1400" dirty="0">
                <a:latin typeface="Tahoma" panose="020B0604030504040204" pitchFamily="34" charset="0"/>
                <a:ea typeface="Tahoma" panose="020B0604030504040204" pitchFamily="34" charset="0"/>
                <a:cs typeface="Tahoma" panose="020B0604030504040204" pitchFamily="34" charset="0"/>
              </a:rPr>
              <a:t>Za przestępstwa określone w tym rozdziale odpowiada jak dłużnik lub wierzyciel, kto, na podstawie przepisu prawnego, decyzji właściwego organu, umowy lub faktycznego wykonywania, zajmuje się sprawami majątkowymi innej osoby prawnej, fizycznej, grupy osób lub podmiotu niemającego osobowości prawnej</a:t>
            </a:r>
          </a:p>
        </p:txBody>
      </p:sp>
      <p:sp>
        <p:nvSpPr>
          <p:cNvPr id="5" name="Symbol zastępczy tekstu 2"/>
          <p:cNvSpPr txBox="1">
            <a:spLocks/>
          </p:cNvSpPr>
          <p:nvPr/>
        </p:nvSpPr>
        <p:spPr>
          <a:xfrm>
            <a:off x="3211286" y="5928306"/>
            <a:ext cx="3634358" cy="403225"/>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400" kern="1200">
                <a:solidFill>
                  <a:schemeClr val="bg1"/>
                </a:solidFill>
                <a:latin typeface="Fira Sans" panose="020B0503050000020004" pitchFamily="34" charset="0"/>
                <a:ea typeface="Fira Sans" panose="020B0503050000020004" pitchFamily="3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pl-PL" dirty="0" smtClean="0">
                <a:latin typeface="Tahoma" panose="020B0604030504040204" pitchFamily="34" charset="0"/>
                <a:ea typeface="Tahoma" panose="020B0604030504040204" pitchFamily="34" charset="0"/>
                <a:cs typeface="Tahoma" panose="020B0604030504040204" pitchFamily="34" charset="0"/>
              </a:rPr>
              <a:t>Art. 308 Kodeksu karnego</a:t>
            </a:r>
            <a:endParaRPr lang="pl-P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594526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33</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2" name="Tytuł 1"/>
          <p:cNvSpPr>
            <a:spLocks noGrp="1"/>
          </p:cNvSpPr>
          <p:nvPr>
            <p:ph type="title" idx="4294967295"/>
          </p:nvPr>
        </p:nvSpPr>
        <p:spPr>
          <a:xfrm>
            <a:off x="0" y="169863"/>
            <a:ext cx="3625850" cy="969962"/>
          </a:xfrm>
        </p:spPr>
        <p:txBody>
          <a:bodyPr>
            <a:normAutofit/>
          </a:bodyPr>
          <a:lstStyle/>
          <a:p>
            <a:r>
              <a:rPr lang="pl-PL" sz="2100" dirty="0" smtClean="0">
                <a:latin typeface="Tahoma" panose="020B0604030504040204" pitchFamily="34" charset="0"/>
                <a:ea typeface="Tahoma" panose="020B0604030504040204" pitchFamily="34" charset="0"/>
                <a:cs typeface="Tahoma" panose="020B0604030504040204" pitchFamily="34" charset="0"/>
              </a:rPr>
              <a:t>Przestępstwa z kodeksu karnego</a:t>
            </a:r>
            <a:endParaRPr lang="pl-PL" sz="2100" dirty="0">
              <a:latin typeface="Tahoma" panose="020B0604030504040204" pitchFamily="34" charset="0"/>
              <a:ea typeface="Tahoma" panose="020B0604030504040204" pitchFamily="34" charset="0"/>
              <a:cs typeface="Tahoma" panose="020B0604030504040204" pitchFamily="34" charset="0"/>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732" y="1434876"/>
            <a:ext cx="310870" cy="310870"/>
          </a:xfrm>
          <a:prstGeom prst="rect">
            <a:avLst/>
          </a:prstGeom>
        </p:spPr>
      </p:pic>
      <p:sp>
        <p:nvSpPr>
          <p:cNvPr id="25" name="pole tekstowe 24"/>
          <p:cNvSpPr txBox="1"/>
          <p:nvPr/>
        </p:nvSpPr>
        <p:spPr>
          <a:xfrm>
            <a:off x="215466" y="1134673"/>
            <a:ext cx="3606369" cy="276999"/>
          </a:xfrm>
          <a:prstGeom prst="rect">
            <a:avLst/>
          </a:prstGeom>
          <a:noFill/>
        </p:spPr>
        <p:txBody>
          <a:bodyPr wrap="square" rtlCol="0">
            <a:spAutoFit/>
          </a:bodyPr>
          <a:lstStyle/>
          <a:p>
            <a:pPr algn="just"/>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Dotyczące prowadzonej działalności</a:t>
            </a:r>
            <a:endParaRPr lang="pl-PL" sz="12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26" name="pole tekstowe 25"/>
          <p:cNvSpPr txBox="1"/>
          <p:nvPr/>
        </p:nvSpPr>
        <p:spPr>
          <a:xfrm>
            <a:off x="653348" y="1399015"/>
            <a:ext cx="4077880" cy="1384995"/>
          </a:xfrm>
          <a:prstGeom prst="rect">
            <a:avLst/>
          </a:prstGeom>
          <a:noFill/>
        </p:spPr>
        <p:txBody>
          <a:bodyPr wrap="square" rtlCol="0">
            <a:spAutoFit/>
          </a:bodyPr>
          <a:lstStyle/>
          <a:p>
            <a:pPr algn="just"/>
            <a:r>
              <a:rPr lang="pl-PL" sz="1200" b="1" dirty="0">
                <a:solidFill>
                  <a:srgbClr val="52615D"/>
                </a:solidFill>
                <a:latin typeface="Tahoma" panose="020B0604030504040204" pitchFamily="34" charset="0"/>
                <a:ea typeface="Tahoma" panose="020B0604030504040204" pitchFamily="34" charset="0"/>
                <a:cs typeface="Tahoma" panose="020B0604030504040204" pitchFamily="34" charset="0"/>
              </a:rPr>
              <a:t>Działanie na szkodę </a:t>
            </a:r>
            <a:r>
              <a:rPr lang="pl-PL" sz="12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spółki*</a:t>
            </a: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 karalne </a:t>
            </a:r>
            <a:r>
              <a:rPr lang="pl-PL" sz="1200" dirty="0">
                <a:solidFill>
                  <a:srgbClr val="52615D"/>
                </a:solidFill>
                <a:latin typeface="Tahoma" panose="020B0604030504040204" pitchFamily="34" charset="0"/>
                <a:ea typeface="Tahoma" panose="020B0604030504040204" pitchFamily="34" charset="0"/>
                <a:cs typeface="Tahoma" panose="020B0604030504040204" pitchFamily="34" charset="0"/>
              </a:rPr>
              <a:t>gdy pow. 200 000 </a:t>
            </a: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złotych, kara za:</a:t>
            </a:r>
          </a:p>
          <a:p>
            <a:pPr marL="171450" indent="-171450" algn="just">
              <a:buFontTx/>
              <a:buChar char="-"/>
            </a:pP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nadużycie </a:t>
            </a:r>
            <a:r>
              <a:rPr lang="pl-PL" sz="1200" dirty="0">
                <a:solidFill>
                  <a:srgbClr val="52615D"/>
                </a:solidFill>
                <a:latin typeface="Tahoma" panose="020B0604030504040204" pitchFamily="34" charset="0"/>
                <a:ea typeface="Tahoma" panose="020B0604030504040204" pitchFamily="34" charset="0"/>
                <a:cs typeface="Tahoma" panose="020B0604030504040204" pitchFamily="34" charset="0"/>
              </a:rPr>
              <a:t>udzielonych mu uprawnień lub niedopełnienie ciążącego na nim </a:t>
            </a: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obowiązku,</a:t>
            </a:r>
          </a:p>
          <a:p>
            <a:pPr marL="171450" indent="-171450" algn="just">
              <a:buFontTx/>
              <a:buChar char="-"/>
            </a:pP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sprowadzenie bezpośredniego niebezpieczeństwa szkody,</a:t>
            </a:r>
          </a:p>
          <a:p>
            <a:pPr marL="171450" indent="-171450" algn="just">
              <a:buFontTx/>
              <a:buChar char="-"/>
            </a:pP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działanie nieumyślne</a:t>
            </a:r>
          </a:p>
        </p:txBody>
      </p:sp>
      <p:sp>
        <p:nvSpPr>
          <p:cNvPr id="20" name="pole tekstowe 19"/>
          <p:cNvSpPr txBox="1"/>
          <p:nvPr/>
        </p:nvSpPr>
        <p:spPr>
          <a:xfrm>
            <a:off x="5200855" y="5022677"/>
            <a:ext cx="3606369" cy="415498"/>
          </a:xfrm>
          <a:prstGeom prst="rect">
            <a:avLst/>
          </a:prstGeom>
          <a:noFill/>
        </p:spPr>
        <p:txBody>
          <a:bodyPr wrap="square" rtlCol="0">
            <a:spAutoFit/>
          </a:bodyPr>
          <a:lstStyle/>
          <a:p>
            <a:pPr algn="just"/>
            <a:r>
              <a:rPr lang="pl-PL" sz="1050" i="1" dirty="0" smtClean="0">
                <a:solidFill>
                  <a:srgbClr val="52615D"/>
                </a:solidFill>
                <a:latin typeface="Tahoma" panose="020B0604030504040204" pitchFamily="34" charset="0"/>
                <a:ea typeface="Tahoma" panose="020B0604030504040204" pitchFamily="34" charset="0"/>
                <a:cs typeface="Tahoma" panose="020B0604030504040204" pitchFamily="34" charset="0"/>
              </a:rPr>
              <a:t>* - jeśli dotyczy kwot pow. 1 mln złotych, grozi grzywna do 6.000.000,00 zł</a:t>
            </a:r>
            <a:endParaRPr lang="pl-PL" sz="1050" i="1"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27" name="Obraz 2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4285" y="2734637"/>
            <a:ext cx="310870" cy="310870"/>
          </a:xfrm>
          <a:prstGeom prst="rect">
            <a:avLst/>
          </a:prstGeom>
        </p:spPr>
      </p:pic>
      <p:sp>
        <p:nvSpPr>
          <p:cNvPr id="28" name="pole tekstowe 27"/>
          <p:cNvSpPr txBox="1"/>
          <p:nvPr/>
        </p:nvSpPr>
        <p:spPr>
          <a:xfrm>
            <a:off x="629251" y="2734637"/>
            <a:ext cx="4077880" cy="1015663"/>
          </a:xfrm>
          <a:prstGeom prst="rect">
            <a:avLst/>
          </a:prstGeom>
          <a:noFill/>
        </p:spPr>
        <p:txBody>
          <a:bodyPr wrap="square" rtlCol="0">
            <a:spAutoFit/>
          </a:bodyPr>
          <a:lstStyle/>
          <a:p>
            <a:pPr algn="just"/>
            <a:r>
              <a:rPr lang="pl-PL" sz="12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Łapownictwo</a:t>
            </a: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 – ale tylko mogące </a:t>
            </a:r>
            <a:r>
              <a:rPr lang="pl-PL" sz="1200" dirty="0">
                <a:solidFill>
                  <a:srgbClr val="52615D"/>
                </a:solidFill>
                <a:latin typeface="Tahoma" panose="020B0604030504040204" pitchFamily="34" charset="0"/>
                <a:ea typeface="Tahoma" panose="020B0604030504040204" pitchFamily="34" charset="0"/>
                <a:cs typeface="Tahoma" panose="020B0604030504040204" pitchFamily="34" charset="0"/>
              </a:rPr>
              <a:t>wyrządzić </a:t>
            </a: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spółce szkodę majątkową </a:t>
            </a:r>
            <a:r>
              <a:rPr lang="pl-PL" sz="1200" dirty="0">
                <a:solidFill>
                  <a:srgbClr val="52615D"/>
                </a:solidFill>
                <a:latin typeface="Tahoma" panose="020B0604030504040204" pitchFamily="34" charset="0"/>
                <a:ea typeface="Tahoma" panose="020B0604030504040204" pitchFamily="34" charset="0"/>
                <a:cs typeface="Tahoma" panose="020B0604030504040204" pitchFamily="34" charset="0"/>
              </a:rPr>
              <a:t>albo stanowiące czyn nieuczciwej konkurencji lub niedopuszczalną czynność preferencyjną na rzecz nabywcy lub odbiorcy towaru, usługi lub świadczenia</a:t>
            </a:r>
            <a:endPar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29" name="Obraz 2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6942" y="4273292"/>
            <a:ext cx="310870" cy="310870"/>
          </a:xfrm>
          <a:prstGeom prst="rect">
            <a:avLst/>
          </a:prstGeom>
        </p:spPr>
      </p:pic>
      <p:sp>
        <p:nvSpPr>
          <p:cNvPr id="30" name="pole tekstowe 29"/>
          <p:cNvSpPr txBox="1"/>
          <p:nvPr/>
        </p:nvSpPr>
        <p:spPr>
          <a:xfrm>
            <a:off x="605155" y="4223919"/>
            <a:ext cx="4093091" cy="1015663"/>
          </a:xfrm>
          <a:prstGeom prst="rect">
            <a:avLst/>
          </a:prstGeom>
          <a:noFill/>
        </p:spPr>
        <p:txBody>
          <a:bodyPr wrap="square" rtlCol="0">
            <a:spAutoFit/>
          </a:bodyPr>
          <a:lstStyle/>
          <a:p>
            <a:pPr algn="just"/>
            <a:r>
              <a:rPr lang="pl-PL" sz="12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Pokrzywdzenie wierzyciela**</a:t>
            </a: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 – przez:</a:t>
            </a:r>
          </a:p>
          <a:p>
            <a:pPr marL="171450" indent="-171450" algn="just">
              <a:buFontTx/>
              <a:buChar char="-"/>
            </a:pP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Stworzenie nowej jednostki i przeniesienie na </a:t>
            </a:r>
            <a:r>
              <a:rPr lang="pl-PL" sz="1200" dirty="0">
                <a:solidFill>
                  <a:srgbClr val="52615D"/>
                </a:solidFill>
                <a:latin typeface="Tahoma" panose="020B0604030504040204" pitchFamily="34" charset="0"/>
                <a:ea typeface="Tahoma" panose="020B0604030504040204" pitchFamily="34" charset="0"/>
                <a:cs typeface="Tahoma" panose="020B0604030504040204" pitchFamily="34" charset="0"/>
              </a:rPr>
              <a:t>nią składniki swojego </a:t>
            </a: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majątku</a:t>
            </a:r>
          </a:p>
          <a:p>
            <a:pPr marL="171450" indent="-171450" algn="just">
              <a:buFontTx/>
              <a:buChar char="-"/>
            </a:pPr>
            <a:r>
              <a:rPr lang="pl-PL" sz="1200" dirty="0">
                <a:solidFill>
                  <a:srgbClr val="52615D"/>
                </a:solidFill>
                <a:latin typeface="Tahoma" panose="020B0604030504040204" pitchFamily="34" charset="0"/>
                <a:ea typeface="Tahoma" panose="020B0604030504040204" pitchFamily="34" charset="0"/>
                <a:cs typeface="Tahoma" panose="020B0604030504040204" pitchFamily="34" charset="0"/>
              </a:rPr>
              <a:t>doprowadza do swojej upadłości lub </a:t>
            </a: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niewypłacalności</a:t>
            </a:r>
          </a:p>
          <a:p>
            <a:pPr marL="171450" indent="-171450" algn="just">
              <a:buFontTx/>
              <a:buChar char="-"/>
            </a:pPr>
            <a:endPar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31" name="Obraz 3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732" y="5173211"/>
            <a:ext cx="310870" cy="310870"/>
          </a:xfrm>
          <a:prstGeom prst="rect">
            <a:avLst/>
          </a:prstGeom>
        </p:spPr>
      </p:pic>
      <p:sp>
        <p:nvSpPr>
          <p:cNvPr id="32" name="pole tekstowe 31"/>
          <p:cNvSpPr txBox="1"/>
          <p:nvPr/>
        </p:nvSpPr>
        <p:spPr>
          <a:xfrm>
            <a:off x="605155" y="5118464"/>
            <a:ext cx="4126073" cy="830997"/>
          </a:xfrm>
          <a:prstGeom prst="rect">
            <a:avLst/>
          </a:prstGeom>
          <a:noFill/>
        </p:spPr>
        <p:txBody>
          <a:bodyPr wrap="square" rtlCol="0">
            <a:spAutoFit/>
          </a:bodyPr>
          <a:lstStyle/>
          <a:p>
            <a:pPr algn="just"/>
            <a:r>
              <a:rPr lang="pl-PL" sz="12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Preferowanie wierzyciela</a:t>
            </a: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 – przez:</a:t>
            </a:r>
          </a:p>
          <a:p>
            <a:pPr marL="171450" indent="-171450" algn="just">
              <a:buFontTx/>
              <a:buChar char="-"/>
            </a:pP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Spłacanie niektórych ze szkodą dla innych,</a:t>
            </a:r>
          </a:p>
          <a:p>
            <a:pPr marL="171450" indent="-171450" algn="just">
              <a:buFontTx/>
              <a:buChar char="-"/>
            </a:pP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Łapownictwo w upadłości</a:t>
            </a:r>
          </a:p>
          <a:p>
            <a:pPr marL="171450" indent="-171450" algn="just">
              <a:buFontTx/>
              <a:buChar char="-"/>
            </a:pPr>
            <a:endPar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33" name="Obraz 3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4285" y="5880711"/>
            <a:ext cx="310870" cy="310870"/>
          </a:xfrm>
          <a:prstGeom prst="rect">
            <a:avLst/>
          </a:prstGeom>
        </p:spPr>
      </p:pic>
      <p:sp>
        <p:nvSpPr>
          <p:cNvPr id="34" name="pole tekstowe 33"/>
          <p:cNvSpPr txBox="1"/>
          <p:nvPr/>
        </p:nvSpPr>
        <p:spPr>
          <a:xfrm>
            <a:off x="592602" y="5864556"/>
            <a:ext cx="4090932" cy="461665"/>
          </a:xfrm>
          <a:prstGeom prst="rect">
            <a:avLst/>
          </a:prstGeom>
          <a:noFill/>
        </p:spPr>
        <p:txBody>
          <a:bodyPr wrap="square" rtlCol="0">
            <a:spAutoFit/>
          </a:bodyPr>
          <a:lstStyle/>
          <a:p>
            <a:pPr algn="just"/>
            <a:r>
              <a:rPr lang="pl-PL" sz="12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Niwelowanie dokumentacji – </a:t>
            </a: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nieprowadzenie, niszczenie etc.</a:t>
            </a:r>
          </a:p>
        </p:txBody>
      </p:sp>
      <p:pic>
        <p:nvPicPr>
          <p:cNvPr id="35" name="Obraz 3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732" y="6367811"/>
            <a:ext cx="310870" cy="310870"/>
          </a:xfrm>
          <a:prstGeom prst="rect">
            <a:avLst/>
          </a:prstGeom>
        </p:spPr>
      </p:pic>
      <p:sp>
        <p:nvSpPr>
          <p:cNvPr id="36" name="pole tekstowe 35"/>
          <p:cNvSpPr txBox="1"/>
          <p:nvPr/>
        </p:nvSpPr>
        <p:spPr>
          <a:xfrm>
            <a:off x="592602" y="6376465"/>
            <a:ext cx="3229233" cy="276999"/>
          </a:xfrm>
          <a:prstGeom prst="rect">
            <a:avLst/>
          </a:prstGeom>
          <a:noFill/>
        </p:spPr>
        <p:txBody>
          <a:bodyPr wrap="square" rtlCol="0">
            <a:spAutoFit/>
          </a:bodyPr>
          <a:lstStyle/>
          <a:p>
            <a:pPr algn="just"/>
            <a:r>
              <a:rPr lang="pl-PL" sz="12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Wyłudzenie kredytu*</a:t>
            </a:r>
            <a:endPar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37" name="pole tekstowe 36"/>
          <p:cNvSpPr txBox="1"/>
          <p:nvPr/>
        </p:nvSpPr>
        <p:spPr>
          <a:xfrm>
            <a:off x="5366315" y="1168399"/>
            <a:ext cx="3606369" cy="276999"/>
          </a:xfrm>
          <a:prstGeom prst="rect">
            <a:avLst/>
          </a:prstGeom>
          <a:noFill/>
        </p:spPr>
        <p:txBody>
          <a:bodyPr wrap="square" rtlCol="0">
            <a:spAutoFit/>
          </a:bodyPr>
          <a:lstStyle/>
          <a:p>
            <a:pPr algn="just"/>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Przeciwko mieniu</a:t>
            </a:r>
            <a:endParaRPr lang="pl-PL" sz="12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38" name="Obraz 3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4285" y="3608635"/>
            <a:ext cx="310870" cy="310870"/>
          </a:xfrm>
          <a:prstGeom prst="rect">
            <a:avLst/>
          </a:prstGeom>
        </p:spPr>
      </p:pic>
      <p:sp>
        <p:nvSpPr>
          <p:cNvPr id="39" name="pole tekstowe 38"/>
          <p:cNvSpPr txBox="1"/>
          <p:nvPr/>
        </p:nvSpPr>
        <p:spPr>
          <a:xfrm>
            <a:off x="592602" y="3642760"/>
            <a:ext cx="4077881" cy="646331"/>
          </a:xfrm>
          <a:prstGeom prst="rect">
            <a:avLst/>
          </a:prstGeom>
          <a:noFill/>
        </p:spPr>
        <p:txBody>
          <a:bodyPr wrap="square" rtlCol="0">
            <a:spAutoFit/>
          </a:bodyPr>
          <a:lstStyle/>
          <a:p>
            <a:pPr algn="just"/>
            <a:r>
              <a:rPr lang="pl-PL" sz="12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Utrudnianie egzekucji/upadłości** - </a:t>
            </a:r>
            <a:r>
              <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rPr>
              <a:t>uciekanie z majątkiem</a:t>
            </a:r>
          </a:p>
          <a:p>
            <a:pPr marL="171450" indent="-171450" algn="just">
              <a:buFontTx/>
              <a:buChar char="-"/>
            </a:pPr>
            <a:endPar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40" name="pole tekstowe 39"/>
          <p:cNvSpPr txBox="1"/>
          <p:nvPr/>
        </p:nvSpPr>
        <p:spPr>
          <a:xfrm>
            <a:off x="5200854" y="5553062"/>
            <a:ext cx="3606369" cy="415498"/>
          </a:xfrm>
          <a:prstGeom prst="rect">
            <a:avLst/>
          </a:prstGeom>
          <a:noFill/>
        </p:spPr>
        <p:txBody>
          <a:bodyPr wrap="square" rtlCol="0">
            <a:spAutoFit/>
          </a:bodyPr>
          <a:lstStyle/>
          <a:p>
            <a:pPr algn="just"/>
            <a:r>
              <a:rPr lang="pl-PL" sz="1050" i="1" dirty="0" smtClean="0">
                <a:solidFill>
                  <a:srgbClr val="52615D"/>
                </a:solidFill>
                <a:latin typeface="Tahoma" panose="020B0604030504040204" pitchFamily="34" charset="0"/>
                <a:ea typeface="Tahoma" panose="020B0604030504040204" pitchFamily="34" charset="0"/>
                <a:cs typeface="Tahoma" panose="020B0604030504040204" pitchFamily="34" charset="0"/>
              </a:rPr>
              <a:t>** - jeśli nie dotyczą Skarbu Państwa – ścigane na wniosek pokrzywdzonego</a:t>
            </a:r>
            <a:endParaRPr lang="pl-PL" sz="1050" i="1"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41" name="Obraz 4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00318" y="1503972"/>
            <a:ext cx="310870" cy="310870"/>
          </a:xfrm>
          <a:prstGeom prst="rect">
            <a:avLst/>
          </a:prstGeom>
        </p:spPr>
      </p:pic>
      <p:sp>
        <p:nvSpPr>
          <p:cNvPr id="42" name="pole tekstowe 41"/>
          <p:cNvSpPr txBox="1"/>
          <p:nvPr/>
        </p:nvSpPr>
        <p:spPr>
          <a:xfrm>
            <a:off x="5211188" y="1516216"/>
            <a:ext cx="3229233" cy="276999"/>
          </a:xfrm>
          <a:prstGeom prst="rect">
            <a:avLst/>
          </a:prstGeom>
          <a:noFill/>
        </p:spPr>
        <p:txBody>
          <a:bodyPr wrap="square" rtlCol="0">
            <a:spAutoFit/>
          </a:bodyPr>
          <a:lstStyle/>
          <a:p>
            <a:pPr algn="just"/>
            <a:r>
              <a:rPr lang="pl-PL" sz="12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Przywłaszczenie mienia</a:t>
            </a:r>
            <a:endPar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43" name="Obraz 4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00318" y="2058088"/>
            <a:ext cx="310870" cy="310870"/>
          </a:xfrm>
          <a:prstGeom prst="rect">
            <a:avLst/>
          </a:prstGeom>
        </p:spPr>
      </p:pic>
      <p:sp>
        <p:nvSpPr>
          <p:cNvPr id="44" name="pole tekstowe 43"/>
          <p:cNvSpPr txBox="1"/>
          <p:nvPr/>
        </p:nvSpPr>
        <p:spPr>
          <a:xfrm>
            <a:off x="5211188" y="2066639"/>
            <a:ext cx="3229233" cy="276999"/>
          </a:xfrm>
          <a:prstGeom prst="rect">
            <a:avLst/>
          </a:prstGeom>
          <a:noFill/>
        </p:spPr>
        <p:txBody>
          <a:bodyPr wrap="square" rtlCol="0">
            <a:spAutoFit/>
          </a:bodyPr>
          <a:lstStyle/>
          <a:p>
            <a:pPr algn="just"/>
            <a:r>
              <a:rPr lang="pl-PL" sz="12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Kradzież</a:t>
            </a:r>
          </a:p>
        </p:txBody>
      </p:sp>
      <p:pic>
        <p:nvPicPr>
          <p:cNvPr id="45" name="Obraz 4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93256" y="2555493"/>
            <a:ext cx="310870" cy="310870"/>
          </a:xfrm>
          <a:prstGeom prst="rect">
            <a:avLst/>
          </a:prstGeom>
        </p:spPr>
      </p:pic>
      <p:sp>
        <p:nvSpPr>
          <p:cNvPr id="46" name="pole tekstowe 45"/>
          <p:cNvSpPr txBox="1"/>
          <p:nvPr/>
        </p:nvSpPr>
        <p:spPr>
          <a:xfrm>
            <a:off x="5211188" y="2549770"/>
            <a:ext cx="3229233" cy="276999"/>
          </a:xfrm>
          <a:prstGeom prst="rect">
            <a:avLst/>
          </a:prstGeom>
          <a:noFill/>
        </p:spPr>
        <p:txBody>
          <a:bodyPr wrap="square" rtlCol="0">
            <a:spAutoFit/>
          </a:bodyPr>
          <a:lstStyle/>
          <a:p>
            <a:pPr algn="just"/>
            <a:r>
              <a:rPr lang="pl-PL" sz="12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Oszustwo</a:t>
            </a:r>
            <a:endPar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47" name="Obraz 4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00318" y="3046284"/>
            <a:ext cx="310870" cy="310870"/>
          </a:xfrm>
          <a:prstGeom prst="rect">
            <a:avLst/>
          </a:prstGeom>
        </p:spPr>
      </p:pic>
      <p:sp>
        <p:nvSpPr>
          <p:cNvPr id="48" name="pole tekstowe 47"/>
          <p:cNvSpPr txBox="1"/>
          <p:nvPr/>
        </p:nvSpPr>
        <p:spPr>
          <a:xfrm>
            <a:off x="5211188" y="3066278"/>
            <a:ext cx="3229233" cy="276999"/>
          </a:xfrm>
          <a:prstGeom prst="rect">
            <a:avLst/>
          </a:prstGeom>
          <a:noFill/>
        </p:spPr>
        <p:txBody>
          <a:bodyPr wrap="square" rtlCol="0">
            <a:spAutoFit/>
          </a:bodyPr>
          <a:lstStyle/>
          <a:p>
            <a:pPr algn="just"/>
            <a:r>
              <a:rPr lang="pl-PL" sz="12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Oszustwo komputerowe</a:t>
            </a:r>
            <a:endParaRPr lang="pl-PL" sz="12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51" name="pole tekstowe 50"/>
          <p:cNvSpPr txBox="1"/>
          <p:nvPr/>
        </p:nvSpPr>
        <p:spPr>
          <a:xfrm>
            <a:off x="4531722" y="524252"/>
            <a:ext cx="2143536" cy="307777"/>
          </a:xfrm>
          <a:prstGeom prst="rect">
            <a:avLst/>
          </a:prstGeom>
          <a:noFill/>
        </p:spPr>
        <p:txBody>
          <a:bodyPr wrap="none" rtlCol="0">
            <a:spAutoFit/>
          </a:bodyPr>
          <a:lstStyle/>
          <a:p>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Odpowiedzialność karna</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61430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2634" y="344122"/>
            <a:ext cx="3624648" cy="970515"/>
          </a:xfrm>
        </p:spPr>
        <p:txBody>
          <a:bodyPr>
            <a:normAutofit/>
          </a:bodyPr>
          <a:lstStyle/>
          <a:p>
            <a:r>
              <a:rPr lang="pl-PL" sz="2100" dirty="0" smtClean="0">
                <a:latin typeface="Tahoma" panose="020B0604030504040204" pitchFamily="34" charset="0"/>
                <a:ea typeface="Tahoma" panose="020B0604030504040204" pitchFamily="34" charset="0"/>
                <a:cs typeface="Tahoma" panose="020B0604030504040204" pitchFamily="34" charset="0"/>
              </a:rPr>
              <a:t>Przestępstwa z kodeksu karnego skarbowego</a:t>
            </a:r>
            <a:endParaRPr lang="pl-PL" sz="21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pPr/>
              <a:t>34</a:t>
            </a:fld>
            <a:endParaRPr lang="pl-PL"/>
          </a:p>
        </p:txBody>
      </p:sp>
      <p:sp>
        <p:nvSpPr>
          <p:cNvPr id="4" name="Symbol zastępczy tekstu 3"/>
          <p:cNvSpPr>
            <a:spLocks noGrp="1"/>
          </p:cNvSpPr>
          <p:nvPr>
            <p:ph type="body" sz="quarter" idx="13"/>
          </p:nvPr>
        </p:nvSpPr>
        <p:spPr/>
        <p:txBody>
          <a:bodyPr/>
          <a:lstStyle/>
          <a:p>
            <a:endParaRPr lang="pl-PL" dirty="0"/>
          </a:p>
        </p:txBody>
      </p:sp>
      <p:sp>
        <p:nvSpPr>
          <p:cNvPr id="25" name="pole tekstowe 24"/>
          <p:cNvSpPr txBox="1"/>
          <p:nvPr/>
        </p:nvSpPr>
        <p:spPr>
          <a:xfrm>
            <a:off x="621281" y="1236647"/>
            <a:ext cx="3606369" cy="738664"/>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Planowane zmiany w zakresie konfiskaty rozszerzonej mogą znacząco wpływać na sytuację członków zarządu</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51" name="pole tekstowe 50"/>
          <p:cNvSpPr txBox="1"/>
          <p:nvPr/>
        </p:nvSpPr>
        <p:spPr>
          <a:xfrm>
            <a:off x="621279" y="2713727"/>
            <a:ext cx="3606369" cy="954107"/>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Przestępstwa dotyczące podatków, tak naprawdę często dotyczą spółki, a nie samego członka zarządu, ale w prawie karnym spółka nie może odpowiadać</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52" name="pole tekstowe 51"/>
          <p:cNvSpPr txBox="1"/>
          <p:nvPr/>
        </p:nvSpPr>
        <p:spPr>
          <a:xfrm>
            <a:off x="621280" y="4331978"/>
            <a:ext cx="3606369" cy="738664"/>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Odpowiedzialność z KKS nie dotyczy tylko członków zarządu, ale nawet bardzo aktywnych udziałowców lub prokurentów</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53" name="Obraz 5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0411" y="5574080"/>
            <a:ext cx="310870" cy="310870"/>
          </a:xfrm>
          <a:prstGeom prst="rect">
            <a:avLst/>
          </a:prstGeom>
        </p:spPr>
      </p:pic>
      <p:pic>
        <p:nvPicPr>
          <p:cNvPr id="5" name="Obraz 4"/>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l="35581" r="19220"/>
          <a:stretch/>
        </p:blipFill>
        <p:spPr>
          <a:xfrm>
            <a:off x="4550229" y="-13956"/>
            <a:ext cx="4659086" cy="6871956"/>
          </a:xfrm>
          <a:prstGeom prst="rect">
            <a:avLst/>
          </a:prstGeom>
        </p:spPr>
      </p:pic>
      <p:sp>
        <p:nvSpPr>
          <p:cNvPr id="20" name="pole tekstowe 19"/>
          <p:cNvSpPr txBox="1"/>
          <p:nvPr/>
        </p:nvSpPr>
        <p:spPr>
          <a:xfrm>
            <a:off x="792552" y="5561784"/>
            <a:ext cx="3606369" cy="646331"/>
          </a:xfrm>
          <a:prstGeom prst="rect">
            <a:avLst/>
          </a:prstGeom>
          <a:noFill/>
        </p:spPr>
        <p:txBody>
          <a:bodyPr wrap="square" rtlCol="0">
            <a:spAutoFit/>
          </a:bodyPr>
          <a:lstStyle/>
          <a:p>
            <a:pPr algn="just"/>
            <a:r>
              <a:rPr lang="pl-PL" sz="1200" i="1" dirty="0" smtClean="0">
                <a:solidFill>
                  <a:srgbClr val="52615D"/>
                </a:solidFill>
                <a:latin typeface="Tahoma" panose="020B0604030504040204" pitchFamily="34" charset="0"/>
                <a:ea typeface="Tahoma" panose="020B0604030504040204" pitchFamily="34" charset="0"/>
                <a:cs typeface="Tahoma" panose="020B0604030504040204" pitchFamily="34" charset="0"/>
              </a:rPr>
              <a:t>W 2017 grzywna za większość przestępstw skarbowych może </a:t>
            </a:r>
            <a:r>
              <a:rPr lang="pl-PL" sz="1200" i="1" dirty="0">
                <a:solidFill>
                  <a:srgbClr val="52615D"/>
                </a:solidFill>
                <a:latin typeface="Tahoma" panose="020B0604030504040204" pitchFamily="34" charset="0"/>
                <a:ea typeface="Tahoma" panose="020B0604030504040204" pitchFamily="34" charset="0"/>
                <a:cs typeface="Tahoma" panose="020B0604030504040204" pitchFamily="34" charset="0"/>
              </a:rPr>
              <a:t>wynieść maksymalnie </a:t>
            </a:r>
            <a:r>
              <a:rPr lang="pl-PL" sz="1200" i="1" dirty="0" smtClean="0">
                <a:solidFill>
                  <a:srgbClr val="52615D"/>
                </a:solidFill>
                <a:latin typeface="Tahoma" panose="020B0604030504040204" pitchFamily="34" charset="0"/>
                <a:ea typeface="Tahoma" panose="020B0604030504040204" pitchFamily="34" charset="0"/>
                <a:cs typeface="Tahoma" panose="020B0604030504040204" pitchFamily="34" charset="0"/>
              </a:rPr>
              <a:t>19.200.000,00 zł</a:t>
            </a:r>
            <a:endParaRPr lang="pl-PL" sz="1200" i="1"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024334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ytuł 2"/>
          <p:cNvSpPr txBox="1">
            <a:spLocks/>
          </p:cNvSpPr>
          <p:nvPr/>
        </p:nvSpPr>
        <p:spPr>
          <a:xfrm>
            <a:off x="885037" y="241413"/>
            <a:ext cx="7772400" cy="1008112"/>
          </a:xfrm>
          <a:prstGeom prst="rect">
            <a:avLst/>
          </a:prstGeom>
        </p:spPr>
        <p:txBody>
          <a:bodyPr>
            <a:normAutofit/>
          </a:bodyPr>
          <a:lstStyle>
            <a:lvl1pPr algn="ctr" defTabSz="914400" rtl="0" eaLnBrk="1" latinLnBrk="0" hangingPunct="1">
              <a:lnSpc>
                <a:spcPct val="90000"/>
              </a:lnSpc>
              <a:spcBef>
                <a:spcPct val="0"/>
              </a:spcBef>
              <a:buNone/>
              <a:defRPr sz="3300" kern="1200">
                <a:solidFill>
                  <a:srgbClr val="3F5364"/>
                </a:solidFill>
                <a:latin typeface="Fira Sans" panose="020B0503050000020004" pitchFamily="34" charset="0"/>
                <a:ea typeface="Fira Sans" panose="020B0503050000020004" pitchFamily="34" charset="0"/>
                <a:cs typeface="+mj-cs"/>
              </a:defRPr>
            </a:lvl1pPr>
          </a:lstStyle>
          <a:p>
            <a:r>
              <a:rPr lang="pl-PL" sz="3200" dirty="0">
                <a:latin typeface="Tahoma" panose="020B0604030504040204" pitchFamily="34" charset="0"/>
                <a:ea typeface="Tahoma" panose="020B0604030504040204" pitchFamily="34" charset="0"/>
                <a:cs typeface="Tahoma" panose="020B0604030504040204" pitchFamily="34" charset="0"/>
              </a:rPr>
              <a:t>Konfiskata rozszerzona</a:t>
            </a:r>
          </a:p>
        </p:txBody>
      </p:sp>
      <p:sp>
        <p:nvSpPr>
          <p:cNvPr id="75" name="Podtytuł 1"/>
          <p:cNvSpPr txBox="1">
            <a:spLocks/>
          </p:cNvSpPr>
          <p:nvPr/>
        </p:nvSpPr>
        <p:spPr>
          <a:xfrm>
            <a:off x="1907704" y="4108617"/>
            <a:ext cx="3096344" cy="122413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Ø"/>
            </a:pPr>
            <a:endParaRPr lang="pl-PL"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6" name="Prostokąt 75"/>
          <p:cNvSpPr/>
          <p:nvPr/>
        </p:nvSpPr>
        <p:spPr>
          <a:xfrm>
            <a:off x="6826206" y="3645269"/>
            <a:ext cx="2195736" cy="1569660"/>
          </a:xfrm>
          <a:prstGeom prst="rect">
            <a:avLst/>
          </a:prstGeom>
        </p:spPr>
        <p:txBody>
          <a:bodyPr wrap="square">
            <a:spAutoFit/>
          </a:bodyPr>
          <a:lstStyle/>
          <a:p>
            <a:pPr marL="285750" indent="-285750" algn="ctr">
              <a:buFont typeface="Wingdings" panose="05000000000000000000" pitchFamily="2" charset="2"/>
              <a:buChar char="Ø"/>
            </a:pPr>
            <a:r>
              <a:rPr lang="pl-PL" sz="1200" b="1" dirty="0">
                <a:solidFill>
                  <a:srgbClr val="52615D"/>
                </a:solidFill>
                <a:latin typeface="Tahoma" panose="020B0604030504040204" pitchFamily="34" charset="0"/>
                <a:ea typeface="Tahoma" panose="020B0604030504040204" pitchFamily="34" charset="0"/>
                <a:cs typeface="Tahoma" panose="020B0604030504040204" pitchFamily="34" charset="0"/>
              </a:rPr>
              <a:t>Nawet  jeżeli przedsiębiorstwo nie stanowiło własności sprawcy</a:t>
            </a:r>
            <a:br>
              <a:rPr lang="pl-PL" sz="1200" b="1" dirty="0">
                <a:solidFill>
                  <a:srgbClr val="52615D"/>
                </a:solidFill>
                <a:latin typeface="Tahoma" panose="020B0604030504040204" pitchFamily="34" charset="0"/>
                <a:ea typeface="Tahoma" panose="020B0604030504040204" pitchFamily="34" charset="0"/>
                <a:cs typeface="Tahoma" panose="020B0604030504040204" pitchFamily="34" charset="0"/>
              </a:rPr>
            </a:br>
            <a:endParaRPr lang="pl-PL" sz="1200" b="1" dirty="0">
              <a:solidFill>
                <a:srgbClr val="52615D"/>
              </a:solidFill>
              <a:latin typeface="Tahoma" panose="020B0604030504040204" pitchFamily="34" charset="0"/>
              <a:ea typeface="Tahoma" panose="020B0604030504040204" pitchFamily="34" charset="0"/>
              <a:cs typeface="Tahoma" panose="020B0604030504040204" pitchFamily="34" charset="0"/>
            </a:endParaRPr>
          </a:p>
          <a:p>
            <a:pPr marL="285750" indent="-285750" algn="ctr">
              <a:buFont typeface="Wingdings" panose="05000000000000000000" pitchFamily="2" charset="2"/>
              <a:buChar char="Ø"/>
            </a:pPr>
            <a:r>
              <a:rPr lang="pl-PL" sz="1200" b="1" dirty="0">
                <a:solidFill>
                  <a:srgbClr val="52615D"/>
                </a:solidFill>
                <a:latin typeface="Tahoma" panose="020B0604030504040204" pitchFamily="34" charset="0"/>
                <a:ea typeface="Tahoma" panose="020B0604030504040204" pitchFamily="34" charset="0"/>
                <a:cs typeface="Tahoma" panose="020B0604030504040204" pitchFamily="34" charset="0"/>
              </a:rPr>
              <a:t>Także składników i praw majątkowych przedsiębiorstwa</a:t>
            </a:r>
          </a:p>
        </p:txBody>
      </p:sp>
      <p:graphicFrame>
        <p:nvGraphicFramePr>
          <p:cNvPr id="77" name="Diagram 76"/>
          <p:cNvGraphicFramePr/>
          <p:nvPr>
            <p:extLst>
              <p:ext uri="{D42A27DB-BD31-4B8C-83A1-F6EECF244321}">
                <p14:modId xmlns:p14="http://schemas.microsoft.com/office/powerpoint/2010/main" xmlns="" val="3935240354"/>
              </p:ext>
            </p:extLst>
          </p:nvPr>
        </p:nvGraphicFramePr>
        <p:xfrm>
          <a:off x="380982" y="1680248"/>
          <a:ext cx="864096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8" name="Prostokąt 77"/>
          <p:cNvSpPr/>
          <p:nvPr/>
        </p:nvSpPr>
        <p:spPr>
          <a:xfrm>
            <a:off x="5038201" y="3645269"/>
            <a:ext cx="1787284" cy="1046440"/>
          </a:xfrm>
          <a:prstGeom prst="rect">
            <a:avLst/>
          </a:prstGeom>
        </p:spPr>
        <p:txBody>
          <a:bodyPr wrap="square">
            <a:spAutoFit/>
          </a:bodyPr>
          <a:lstStyle/>
          <a:p>
            <a:pPr algn="ctr"/>
            <a:r>
              <a:rPr lang="pl-PL" sz="1200" b="1" dirty="0">
                <a:solidFill>
                  <a:srgbClr val="52615D"/>
                </a:solidFill>
                <a:latin typeface="Tahoma" panose="020B0604030504040204" pitchFamily="34" charset="0"/>
                <a:ea typeface="Tahoma" panose="020B0604030504040204" pitchFamily="34" charset="0"/>
                <a:cs typeface="Tahoma" panose="020B0604030504040204" pitchFamily="34" charset="0"/>
              </a:rPr>
              <a:t>Niezachowanie</a:t>
            </a:r>
            <a:r>
              <a:rPr lang="pl-PL" sz="1400" dirty="0" smtClean="0">
                <a:latin typeface="Tahoma" panose="020B0604030504040204" pitchFamily="34" charset="0"/>
                <a:ea typeface="Tahoma" panose="020B0604030504040204" pitchFamily="34" charset="0"/>
                <a:cs typeface="Tahoma" panose="020B0604030504040204" pitchFamily="34" charset="0"/>
              </a:rPr>
              <a:t> </a:t>
            </a:r>
            <a:r>
              <a:rPr lang="pl-PL" sz="1200" b="1" dirty="0">
                <a:solidFill>
                  <a:srgbClr val="52615D"/>
                </a:solidFill>
                <a:latin typeface="Tahoma" panose="020B0604030504040204" pitchFamily="34" charset="0"/>
                <a:ea typeface="Tahoma" panose="020B0604030504040204" pitchFamily="34" charset="0"/>
                <a:cs typeface="Tahoma" panose="020B0604030504040204" pitchFamily="34" charset="0"/>
              </a:rPr>
              <a:t>ostrożności wymaganej w danych okolicznościach!</a:t>
            </a:r>
          </a:p>
        </p:txBody>
      </p:sp>
      <p:sp>
        <p:nvSpPr>
          <p:cNvPr id="79" name="Prostokąt 78"/>
          <p:cNvSpPr/>
          <p:nvPr/>
        </p:nvSpPr>
        <p:spPr>
          <a:xfrm>
            <a:off x="1446196" y="3649844"/>
            <a:ext cx="1787284" cy="830997"/>
          </a:xfrm>
          <a:prstGeom prst="rect">
            <a:avLst/>
          </a:prstGeom>
        </p:spPr>
        <p:txBody>
          <a:bodyPr wrap="square">
            <a:spAutoFit/>
          </a:bodyPr>
          <a:lstStyle/>
          <a:p>
            <a:pPr algn="ctr"/>
            <a:r>
              <a:rPr lang="pl-PL" sz="1200" b="1" dirty="0">
                <a:solidFill>
                  <a:srgbClr val="52615D"/>
                </a:solidFill>
                <a:latin typeface="Tahoma" panose="020B0604030504040204" pitchFamily="34" charset="0"/>
                <a:ea typeface="Tahoma" panose="020B0604030504040204" pitchFamily="34" charset="0"/>
                <a:cs typeface="Tahoma" panose="020B0604030504040204" pitchFamily="34" charset="0"/>
              </a:rPr>
              <a:t>Związek pomiędzy popełnieniem przestępstwa a przedsiębiorstwem</a:t>
            </a:r>
          </a:p>
        </p:txBody>
      </p:sp>
      <p:sp>
        <p:nvSpPr>
          <p:cNvPr id="80" name="Prostokąt 79"/>
          <p:cNvSpPr/>
          <p:nvPr/>
        </p:nvSpPr>
        <p:spPr>
          <a:xfrm>
            <a:off x="885037" y="5525353"/>
            <a:ext cx="7718049" cy="523220"/>
          </a:xfrm>
          <a:prstGeom prst="rect">
            <a:avLst/>
          </a:prstGeom>
        </p:spPr>
        <p:txBody>
          <a:bodyPr wrap="square">
            <a:spAutoFit/>
          </a:bodyPr>
          <a:lstStyle/>
          <a:p>
            <a:pPr algn="just"/>
            <a:r>
              <a:rPr lang="pl-PL" sz="1400" b="1" dirty="0">
                <a:solidFill>
                  <a:srgbClr val="52615D"/>
                </a:solidFill>
                <a:latin typeface="Tahoma" panose="020B0604030504040204" pitchFamily="34" charset="0"/>
                <a:ea typeface="Tahoma" panose="020B0604030504040204" pitchFamily="34" charset="0"/>
                <a:cs typeface="Tahoma" panose="020B0604030504040204" pitchFamily="34" charset="0"/>
              </a:rPr>
              <a:t>§ 2. przepadku nie orzeka się, jeżeli byłoby to niewspółmierne do wagi popełnionego przestępstwa skarbowego lub stopnia zawinienia oskarżonego.</a:t>
            </a:r>
          </a:p>
        </p:txBody>
      </p:sp>
      <p:sp>
        <p:nvSpPr>
          <p:cNvPr id="81" name="Prostokąt 80"/>
          <p:cNvSpPr/>
          <p:nvPr/>
        </p:nvSpPr>
        <p:spPr>
          <a:xfrm>
            <a:off x="1132978" y="5121195"/>
            <a:ext cx="1859805" cy="307777"/>
          </a:xfrm>
          <a:prstGeom prst="rect">
            <a:avLst/>
          </a:prstGeom>
        </p:spPr>
        <p:txBody>
          <a:bodyPr wrap="none">
            <a:spAutoFit/>
          </a:bodyPr>
          <a:lstStyle/>
          <a:p>
            <a:r>
              <a:rPr lang="pl-PL" sz="1400" b="1" dirty="0">
                <a:solidFill>
                  <a:srgbClr val="52615D"/>
                </a:solidFill>
                <a:latin typeface="Tahoma" panose="020B0604030504040204" pitchFamily="34" charset="0"/>
                <a:ea typeface="Tahoma" panose="020B0604030504040204" pitchFamily="34" charset="0"/>
                <a:cs typeface="Tahoma" panose="020B0604030504040204" pitchFamily="34" charset="0"/>
              </a:rPr>
              <a:t>Klauzula ochronna</a:t>
            </a:r>
          </a:p>
        </p:txBody>
      </p:sp>
      <p:sp>
        <p:nvSpPr>
          <p:cNvPr id="82" name="Prostokąt 81"/>
          <p:cNvSpPr/>
          <p:nvPr/>
        </p:nvSpPr>
        <p:spPr>
          <a:xfrm>
            <a:off x="3881772" y="1185531"/>
            <a:ext cx="5008102" cy="338554"/>
          </a:xfrm>
          <a:prstGeom prst="rect">
            <a:avLst/>
          </a:prstGeom>
        </p:spPr>
        <p:txBody>
          <a:bodyPr wrap="none">
            <a:spAutoFit/>
          </a:bodyPr>
          <a:lstStyle/>
          <a:p>
            <a:r>
              <a:rPr lang="pl-PL" sz="1600" b="1" dirty="0">
                <a:solidFill>
                  <a:srgbClr val="52615D"/>
                </a:solidFill>
                <a:latin typeface="Tahoma" panose="020B0604030504040204" pitchFamily="34" charset="0"/>
                <a:ea typeface="Tahoma" panose="020B0604030504040204" pitchFamily="34" charset="0"/>
                <a:cs typeface="Tahoma" panose="020B0604030504040204" pitchFamily="34" charset="0"/>
              </a:rPr>
              <a:t>Przedsiębiorstwo lub jego składnik majątkowy</a:t>
            </a:r>
          </a:p>
        </p:txBody>
      </p:sp>
      <p:sp>
        <p:nvSpPr>
          <p:cNvPr id="83" name="Symbol zastępczy numeru slajdu 2"/>
          <p:cNvSpPr>
            <a:spLocks noGrp="1"/>
          </p:cNvSpPr>
          <p:nvPr>
            <p:ph type="sldNum" sz="quarter" idx="12"/>
          </p:nvPr>
        </p:nvSpPr>
        <p:spPr>
          <a:xfrm>
            <a:off x="6457950" y="6356350"/>
            <a:ext cx="1792198" cy="365125"/>
          </a:xfrm>
        </p:spPr>
        <p:txBody>
          <a:bodyPr/>
          <a:lstStyle/>
          <a:p>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37</a:t>
            </a:r>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2234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7">
                                            <p:graphicEl>
                                              <a:dgm id="{76A88325-97AC-4715-936F-BFEA32C46B05}"/>
                                            </p:graphicEl>
                                          </p:spTgt>
                                        </p:tgtEl>
                                        <p:attrNameLst>
                                          <p:attrName>style.visibility</p:attrName>
                                        </p:attrNameLst>
                                      </p:cBhvr>
                                      <p:to>
                                        <p:strVal val="visible"/>
                                      </p:to>
                                    </p:set>
                                    <p:animEffect transition="in" filter="wipe(left)">
                                      <p:cBhvr>
                                        <p:cTn id="13" dur="1500"/>
                                        <p:tgtEl>
                                          <p:spTgt spid="77">
                                            <p:graphicEl>
                                              <a:dgm id="{76A88325-97AC-4715-936F-BFEA32C46B05}"/>
                                            </p:graphicEl>
                                          </p:spTgt>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1000"/>
                                        <p:tgtEl>
                                          <p:spTgt spid="79"/>
                                        </p:tgtEl>
                                      </p:cBhvr>
                                    </p:animEffect>
                                    <p:anim calcmode="lin" valueType="num">
                                      <p:cBhvr>
                                        <p:cTn id="17" dur="1000" fill="hold"/>
                                        <p:tgtEl>
                                          <p:spTgt spid="79"/>
                                        </p:tgtEl>
                                        <p:attrNameLst>
                                          <p:attrName>ppt_x</p:attrName>
                                        </p:attrNameLst>
                                      </p:cBhvr>
                                      <p:tavLst>
                                        <p:tav tm="0">
                                          <p:val>
                                            <p:strVal val="#ppt_x"/>
                                          </p:val>
                                        </p:tav>
                                        <p:tav tm="100000">
                                          <p:val>
                                            <p:strVal val="#ppt_x"/>
                                          </p:val>
                                        </p:tav>
                                      </p:tavLst>
                                    </p:anim>
                                    <p:anim calcmode="lin" valueType="num">
                                      <p:cBhvr>
                                        <p:cTn id="18"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7">
                                            <p:graphicEl>
                                              <a:dgm id="{E67A22AB-C0BF-44CF-8A08-FCA1883FAE85}"/>
                                            </p:graphicEl>
                                          </p:spTgt>
                                        </p:tgtEl>
                                        <p:attrNameLst>
                                          <p:attrName>style.visibility</p:attrName>
                                        </p:attrNameLst>
                                      </p:cBhvr>
                                      <p:to>
                                        <p:strVal val="visible"/>
                                      </p:to>
                                    </p:set>
                                    <p:animEffect transition="in" filter="wipe(left)">
                                      <p:cBhvr>
                                        <p:cTn id="23" dur="1500"/>
                                        <p:tgtEl>
                                          <p:spTgt spid="77">
                                            <p:graphicEl>
                                              <a:dgm id="{E67A22AB-C0BF-44CF-8A08-FCA1883FAE85}"/>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7">
                                            <p:graphicEl>
                                              <a:dgm id="{1CE0D6B7-E8E1-425C-A7C9-75862A19F088}"/>
                                            </p:graphicEl>
                                          </p:spTgt>
                                        </p:tgtEl>
                                        <p:attrNameLst>
                                          <p:attrName>style.visibility</p:attrName>
                                        </p:attrNameLst>
                                      </p:cBhvr>
                                      <p:to>
                                        <p:strVal val="visible"/>
                                      </p:to>
                                    </p:set>
                                    <p:animEffect transition="in" filter="wipe(left)">
                                      <p:cBhvr>
                                        <p:cTn id="26" dur="1500"/>
                                        <p:tgtEl>
                                          <p:spTgt spid="77">
                                            <p:graphicEl>
                                              <a:dgm id="{1CE0D6B7-E8E1-425C-A7C9-75862A19F08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7">
                                            <p:graphicEl>
                                              <a:dgm id="{BFA8C098-5AF4-4D82-8338-6F96D9683300}"/>
                                            </p:graphicEl>
                                          </p:spTgt>
                                        </p:tgtEl>
                                        <p:attrNameLst>
                                          <p:attrName>style.visibility</p:attrName>
                                        </p:attrNameLst>
                                      </p:cBhvr>
                                      <p:to>
                                        <p:strVal val="visible"/>
                                      </p:to>
                                    </p:set>
                                    <p:animEffect transition="in" filter="wipe(left)">
                                      <p:cBhvr>
                                        <p:cTn id="31" dur="1500"/>
                                        <p:tgtEl>
                                          <p:spTgt spid="77">
                                            <p:graphicEl>
                                              <a:dgm id="{BFA8C098-5AF4-4D82-8338-6F96D9683300}"/>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7">
                                            <p:graphicEl>
                                              <a:dgm id="{6E0A91B6-BF5D-4FE4-AB63-B4C4F5216D91}"/>
                                            </p:graphicEl>
                                          </p:spTgt>
                                        </p:tgtEl>
                                        <p:attrNameLst>
                                          <p:attrName>style.visibility</p:attrName>
                                        </p:attrNameLst>
                                      </p:cBhvr>
                                      <p:to>
                                        <p:strVal val="visible"/>
                                      </p:to>
                                    </p:set>
                                    <p:animEffect transition="in" filter="wipe(left)">
                                      <p:cBhvr>
                                        <p:cTn id="34" dur="1500"/>
                                        <p:tgtEl>
                                          <p:spTgt spid="77">
                                            <p:graphicEl>
                                              <a:dgm id="{6E0A91B6-BF5D-4FE4-AB63-B4C4F5216D91}"/>
                                            </p:graphicEl>
                                          </p:spTgt>
                                        </p:tgtEl>
                                      </p:cBhvr>
                                    </p:animEffect>
                                  </p:childTnLst>
                                </p:cTn>
                              </p:par>
                              <p:par>
                                <p:cTn id="35" presetID="47" presetClass="entr" presetSubtype="0" fill="hold" nodeType="withEffect">
                                  <p:stCondLst>
                                    <p:cond delay="0"/>
                                  </p:stCondLst>
                                  <p:childTnLst>
                                    <p:set>
                                      <p:cBhvr>
                                        <p:cTn id="36" dur="1" fill="hold">
                                          <p:stCondLst>
                                            <p:cond delay="0"/>
                                          </p:stCondLst>
                                        </p:cTn>
                                        <p:tgtEl>
                                          <p:spTgt spid="78">
                                            <p:txEl>
                                              <p:pRg st="0" end="0"/>
                                            </p:txEl>
                                          </p:spTgt>
                                        </p:tgtEl>
                                        <p:attrNameLst>
                                          <p:attrName>style.visibility</p:attrName>
                                        </p:attrNameLst>
                                      </p:cBhvr>
                                      <p:to>
                                        <p:strVal val="visible"/>
                                      </p:to>
                                    </p:set>
                                    <p:animEffect transition="in" filter="fade">
                                      <p:cBhvr>
                                        <p:cTn id="37" dur="1000"/>
                                        <p:tgtEl>
                                          <p:spTgt spid="78">
                                            <p:txEl>
                                              <p:pRg st="0" end="0"/>
                                            </p:txEl>
                                          </p:spTgt>
                                        </p:tgtEl>
                                      </p:cBhvr>
                                    </p:animEffect>
                                    <p:anim calcmode="lin" valueType="num">
                                      <p:cBhvr>
                                        <p:cTn id="38" dur="10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7">
                                            <p:graphicEl>
                                              <a:dgm id="{7BE8EF1F-1917-4379-AFFB-611B5F3A0095}"/>
                                            </p:graphicEl>
                                          </p:spTgt>
                                        </p:tgtEl>
                                        <p:attrNameLst>
                                          <p:attrName>style.visibility</p:attrName>
                                        </p:attrNameLst>
                                      </p:cBhvr>
                                      <p:to>
                                        <p:strVal val="visible"/>
                                      </p:to>
                                    </p:set>
                                    <p:animEffect transition="in" filter="wipe(left)">
                                      <p:cBhvr>
                                        <p:cTn id="44" dur="1500"/>
                                        <p:tgtEl>
                                          <p:spTgt spid="77">
                                            <p:graphicEl>
                                              <a:dgm id="{7BE8EF1F-1917-4379-AFFB-611B5F3A0095}"/>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7">
                                            <p:graphicEl>
                                              <a:dgm id="{04B38600-FAEF-4235-8B7E-7B4B418B4A0B}"/>
                                            </p:graphicEl>
                                          </p:spTgt>
                                        </p:tgtEl>
                                        <p:attrNameLst>
                                          <p:attrName>style.visibility</p:attrName>
                                        </p:attrNameLst>
                                      </p:cBhvr>
                                      <p:to>
                                        <p:strVal val="visible"/>
                                      </p:to>
                                    </p:set>
                                    <p:animEffect transition="in" filter="wipe(left)">
                                      <p:cBhvr>
                                        <p:cTn id="47" dur="1500"/>
                                        <p:tgtEl>
                                          <p:spTgt spid="77">
                                            <p:graphicEl>
                                              <a:dgm id="{04B38600-FAEF-4235-8B7E-7B4B418B4A0B}"/>
                                            </p:graphicEl>
                                          </p:spTgt>
                                        </p:tgtEl>
                                      </p:cBhvr>
                                    </p:animEffect>
                                  </p:childTnLst>
                                </p:cTn>
                              </p:par>
                              <p:par>
                                <p:cTn id="48" presetID="47" presetClass="entr" presetSubtype="0" fill="hold" nodeType="withEffect">
                                  <p:stCondLst>
                                    <p:cond delay="0"/>
                                  </p:stCondLst>
                                  <p:childTnLst>
                                    <p:set>
                                      <p:cBhvr>
                                        <p:cTn id="49" dur="1" fill="hold">
                                          <p:stCondLst>
                                            <p:cond delay="0"/>
                                          </p:stCondLst>
                                        </p:cTn>
                                        <p:tgtEl>
                                          <p:spTgt spid="76">
                                            <p:txEl>
                                              <p:pRg st="0" end="0"/>
                                            </p:txEl>
                                          </p:spTgt>
                                        </p:tgtEl>
                                        <p:attrNameLst>
                                          <p:attrName>style.visibility</p:attrName>
                                        </p:attrNameLst>
                                      </p:cBhvr>
                                      <p:to>
                                        <p:strVal val="visible"/>
                                      </p:to>
                                    </p:set>
                                    <p:animEffect transition="in" filter="fade">
                                      <p:cBhvr>
                                        <p:cTn id="50" dur="1000"/>
                                        <p:tgtEl>
                                          <p:spTgt spid="76">
                                            <p:txEl>
                                              <p:pRg st="0" end="0"/>
                                            </p:txEl>
                                          </p:spTgt>
                                        </p:tgtEl>
                                      </p:cBhvr>
                                    </p:animEffect>
                                    <p:anim calcmode="lin" valueType="num">
                                      <p:cBhvr>
                                        <p:cTn id="51" dur="10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76">
                                            <p:txEl>
                                              <p:pRg st="0" end="0"/>
                                            </p:txEl>
                                          </p:spTgt>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76">
                                            <p:txEl>
                                              <p:pRg st="1" end="1"/>
                                            </p:txEl>
                                          </p:spTgt>
                                        </p:tgtEl>
                                        <p:attrNameLst>
                                          <p:attrName>style.visibility</p:attrName>
                                        </p:attrNameLst>
                                      </p:cBhvr>
                                      <p:to>
                                        <p:strVal val="visible"/>
                                      </p:to>
                                    </p:set>
                                    <p:animEffect transition="in" filter="fade">
                                      <p:cBhvr>
                                        <p:cTn id="55" dur="1000"/>
                                        <p:tgtEl>
                                          <p:spTgt spid="76">
                                            <p:txEl>
                                              <p:pRg st="1" end="1"/>
                                            </p:txEl>
                                          </p:spTgt>
                                        </p:tgtEl>
                                      </p:cBhvr>
                                    </p:animEffect>
                                    <p:anim calcmode="lin" valueType="num">
                                      <p:cBhvr>
                                        <p:cTn id="56" dur="1000" fill="hold"/>
                                        <p:tgtEl>
                                          <p:spTgt spid="76">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additive="base">
                                        <p:cTn id="62" dur="500" fill="hold"/>
                                        <p:tgtEl>
                                          <p:spTgt spid="81"/>
                                        </p:tgtEl>
                                        <p:attrNameLst>
                                          <p:attrName>ppt_x</p:attrName>
                                        </p:attrNameLst>
                                      </p:cBhvr>
                                      <p:tavLst>
                                        <p:tav tm="0">
                                          <p:val>
                                            <p:strVal val="#ppt_x"/>
                                          </p:val>
                                        </p:tav>
                                        <p:tav tm="100000">
                                          <p:val>
                                            <p:strVal val="#ppt_x"/>
                                          </p:val>
                                        </p:tav>
                                      </p:tavLst>
                                    </p:anim>
                                    <p:anim calcmode="lin" valueType="num">
                                      <p:cBhvr additive="base">
                                        <p:cTn id="63" dur="500" fill="hold"/>
                                        <p:tgtEl>
                                          <p:spTgt spid="81"/>
                                        </p:tgtEl>
                                        <p:attrNameLst>
                                          <p:attrName>ppt_y</p:attrName>
                                        </p:attrNameLst>
                                      </p:cBhvr>
                                      <p:tavLst>
                                        <p:tav tm="0">
                                          <p:val>
                                            <p:strVal val="1+#ppt_h/2"/>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1000"/>
                                        <p:tgtEl>
                                          <p:spTgt spid="80"/>
                                        </p:tgtEl>
                                      </p:cBhvr>
                                    </p:animEffect>
                                    <p:anim calcmode="lin" valueType="num">
                                      <p:cBhvr>
                                        <p:cTn id="67" dur="1000" fill="hold"/>
                                        <p:tgtEl>
                                          <p:spTgt spid="80"/>
                                        </p:tgtEl>
                                        <p:attrNameLst>
                                          <p:attrName>ppt_x</p:attrName>
                                        </p:attrNameLst>
                                      </p:cBhvr>
                                      <p:tavLst>
                                        <p:tav tm="0">
                                          <p:val>
                                            <p:strVal val="#ppt_x"/>
                                          </p:val>
                                        </p:tav>
                                        <p:tav tm="100000">
                                          <p:val>
                                            <p:strVal val="#ppt_x"/>
                                          </p:val>
                                        </p:tav>
                                      </p:tavLst>
                                    </p:anim>
                                    <p:anim calcmode="lin" valueType="num">
                                      <p:cBhvr>
                                        <p:cTn id="6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7" grpId="0">
        <p:bldSub>
          <a:bldDgm bld="one"/>
        </p:bldSub>
      </p:bldGraphic>
      <p:bldP spid="79" grpId="0"/>
      <p:bldP spid="80" grpId="0"/>
      <p:bldP spid="81" grpId="0"/>
      <p:bldP spid="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910226" y="12879"/>
            <a:ext cx="7772400" cy="1008112"/>
          </a:xfrm>
        </p:spPr>
        <p:txBody>
          <a:bodyPr>
            <a:normAutofit/>
          </a:bodyPr>
          <a:lstStyle/>
          <a:p>
            <a:r>
              <a:rPr lang="pl-PL" sz="3200" dirty="0" smtClean="0">
                <a:latin typeface="Tahoma" panose="020B0604030504040204" pitchFamily="34" charset="0"/>
                <a:ea typeface="Tahoma" panose="020B0604030504040204" pitchFamily="34" charset="0"/>
                <a:cs typeface="Tahoma" panose="020B0604030504040204" pitchFamily="34" charset="0"/>
              </a:rPr>
              <a:t>Konfiskata rozszerzona </a:t>
            </a:r>
            <a:endParaRPr lang="pl-PL" sz="3200" dirty="0">
              <a:latin typeface="Tahoma" panose="020B0604030504040204" pitchFamily="34" charset="0"/>
              <a:ea typeface="Tahoma" panose="020B0604030504040204" pitchFamily="34" charset="0"/>
              <a:cs typeface="Tahoma" panose="020B0604030504040204" pitchFamily="34" charset="0"/>
            </a:endParaRPr>
          </a:p>
        </p:txBody>
      </p:sp>
      <p:sp>
        <p:nvSpPr>
          <p:cNvPr id="9" name="Podtytuł 1"/>
          <p:cNvSpPr txBox="1">
            <a:spLocks/>
          </p:cNvSpPr>
          <p:nvPr/>
        </p:nvSpPr>
        <p:spPr>
          <a:xfrm>
            <a:off x="1907704" y="4108617"/>
            <a:ext cx="3096344" cy="122413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Ø"/>
            </a:pPr>
            <a:endParaRPr lang="pl-PL" b="1" dirty="0">
              <a:solidFill>
                <a:schemeClr val="tx1"/>
              </a:solidFill>
            </a:endParaRPr>
          </a:p>
        </p:txBody>
      </p:sp>
      <p:sp>
        <p:nvSpPr>
          <p:cNvPr id="6" name="Elipsa 5"/>
          <p:cNvSpPr/>
          <p:nvPr/>
        </p:nvSpPr>
        <p:spPr>
          <a:xfrm>
            <a:off x="323528" y="2856043"/>
            <a:ext cx="1548136" cy="1437053"/>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pl-PL" sz="1200" dirty="0">
                <a:latin typeface="Tahoma" panose="020B0604030504040204" pitchFamily="34" charset="0"/>
                <a:ea typeface="Tahoma" panose="020B0604030504040204" pitchFamily="34" charset="0"/>
                <a:cs typeface="Tahoma" panose="020B0604030504040204" pitchFamily="34" charset="0"/>
              </a:rPr>
              <a:t>skazanie za przestępstwo </a:t>
            </a:r>
            <a:r>
              <a:rPr lang="pl-PL" sz="1200" dirty="0" smtClean="0">
                <a:latin typeface="Tahoma" panose="020B0604030504040204" pitchFamily="34" charset="0"/>
                <a:ea typeface="Tahoma" panose="020B0604030504040204" pitchFamily="34" charset="0"/>
                <a:cs typeface="Tahoma" panose="020B0604030504040204" pitchFamily="34" charset="0"/>
              </a:rPr>
              <a:t>(też skarbowe)</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12" name="Elipsa 11"/>
          <p:cNvSpPr/>
          <p:nvPr/>
        </p:nvSpPr>
        <p:spPr>
          <a:xfrm>
            <a:off x="3284530" y="1484784"/>
            <a:ext cx="1590965" cy="1485184"/>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pl-PL" sz="1200" dirty="0">
                <a:latin typeface="Tahoma" panose="020B0604030504040204" pitchFamily="34" charset="0"/>
                <a:ea typeface="Tahoma" panose="020B0604030504040204" pitchFamily="34" charset="0"/>
                <a:cs typeface="Tahoma" panose="020B0604030504040204" pitchFamily="34" charset="0"/>
              </a:rPr>
              <a:t>korzyść majątkowa </a:t>
            </a:r>
            <a:r>
              <a:rPr lang="pl-PL" sz="1200" dirty="0" smtClean="0">
                <a:latin typeface="Tahoma" panose="020B0604030504040204" pitchFamily="34" charset="0"/>
                <a:ea typeface="Tahoma" panose="020B0604030504040204" pitchFamily="34" charset="0"/>
                <a:cs typeface="Tahoma" panose="020B0604030504040204" pitchFamily="34" charset="0"/>
              </a:rPr>
              <a:t>znacznej </a:t>
            </a:r>
            <a:r>
              <a:rPr lang="pl-PL" sz="1200" dirty="0">
                <a:latin typeface="Tahoma" panose="020B0604030504040204" pitchFamily="34" charset="0"/>
                <a:ea typeface="Tahoma" panose="020B0604030504040204" pitchFamily="34" charset="0"/>
                <a:cs typeface="Tahoma" panose="020B0604030504040204" pitchFamily="34" charset="0"/>
              </a:rPr>
              <a:t>wartości</a:t>
            </a:r>
          </a:p>
        </p:txBody>
      </p:sp>
      <p:sp>
        <p:nvSpPr>
          <p:cNvPr id="14" name="Elipsa 13"/>
          <p:cNvSpPr/>
          <p:nvPr/>
        </p:nvSpPr>
        <p:spPr>
          <a:xfrm>
            <a:off x="3275856" y="3113984"/>
            <a:ext cx="1584176" cy="1478846"/>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pl-PL" sz="1200" dirty="0" smtClean="0">
                <a:latin typeface="Tahoma" panose="020B0604030504040204" pitchFamily="34" charset="0"/>
                <a:ea typeface="Tahoma" panose="020B0604030504040204" pitchFamily="34" charset="0"/>
                <a:cs typeface="Tahoma" panose="020B0604030504040204" pitchFamily="34" charset="0"/>
              </a:rPr>
              <a:t>górne </a:t>
            </a:r>
            <a:r>
              <a:rPr lang="pl-PL" sz="1200" dirty="0">
                <a:latin typeface="Tahoma" panose="020B0604030504040204" pitchFamily="34" charset="0"/>
                <a:ea typeface="Tahoma" panose="020B0604030504040204" pitchFamily="34" charset="0"/>
                <a:cs typeface="Tahoma" panose="020B0604030504040204" pitchFamily="34" charset="0"/>
              </a:rPr>
              <a:t>zagrożenie karą pozbawienia wolności </a:t>
            </a:r>
            <a:r>
              <a:rPr lang="pl-PL" sz="1200" dirty="0" smtClean="0">
                <a:latin typeface="Tahoma" panose="020B0604030504040204" pitchFamily="34" charset="0"/>
                <a:ea typeface="Tahoma" panose="020B0604030504040204" pitchFamily="34" charset="0"/>
                <a:cs typeface="Tahoma" panose="020B0604030504040204" pitchFamily="34" charset="0"/>
              </a:rPr>
              <a:t>&gt; 5 lat (kk) lub &gt;  </a:t>
            </a:r>
            <a:r>
              <a:rPr lang="pl-PL" sz="1200" dirty="0">
                <a:latin typeface="Tahoma" panose="020B0604030504040204" pitchFamily="34" charset="0"/>
                <a:ea typeface="Tahoma" panose="020B0604030504040204" pitchFamily="34" charset="0"/>
                <a:cs typeface="Tahoma" panose="020B0604030504040204" pitchFamily="34" charset="0"/>
              </a:rPr>
              <a:t>3 </a:t>
            </a:r>
            <a:r>
              <a:rPr lang="pl-PL" sz="1200" dirty="0" smtClean="0">
                <a:latin typeface="Tahoma" panose="020B0604030504040204" pitchFamily="34" charset="0"/>
                <a:ea typeface="Tahoma" panose="020B0604030504040204" pitchFamily="34" charset="0"/>
                <a:cs typeface="Tahoma" panose="020B0604030504040204" pitchFamily="34" charset="0"/>
              </a:rPr>
              <a:t>lat (</a:t>
            </a:r>
            <a:r>
              <a:rPr lang="pl-PL" sz="1200" dirty="0" err="1" smtClean="0">
                <a:latin typeface="Tahoma" panose="020B0604030504040204" pitchFamily="34" charset="0"/>
                <a:ea typeface="Tahoma" panose="020B0604030504040204" pitchFamily="34" charset="0"/>
                <a:cs typeface="Tahoma" panose="020B0604030504040204" pitchFamily="34" charset="0"/>
              </a:rPr>
              <a:t>kks</a:t>
            </a:r>
            <a:r>
              <a:rPr lang="pl-PL" sz="1200" dirty="0" smtClean="0">
                <a:latin typeface="Tahoma" panose="020B0604030504040204" pitchFamily="34" charset="0"/>
                <a:ea typeface="Tahoma" panose="020B0604030504040204" pitchFamily="34" charset="0"/>
                <a:cs typeface="Tahoma" panose="020B0604030504040204" pitchFamily="34" charset="0"/>
              </a:rPr>
              <a:t>)</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15" name="Elipsa 14"/>
          <p:cNvSpPr/>
          <p:nvPr/>
        </p:nvSpPr>
        <p:spPr>
          <a:xfrm>
            <a:off x="3275856" y="4634127"/>
            <a:ext cx="1584176" cy="1478846"/>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pl-PL" sz="1200" dirty="0" smtClean="0">
                <a:latin typeface="Tahoma" panose="020B0604030504040204" pitchFamily="34" charset="0"/>
                <a:ea typeface="Tahoma" panose="020B0604030504040204" pitchFamily="34" charset="0"/>
                <a:cs typeface="Tahoma" panose="020B0604030504040204" pitchFamily="34" charset="0"/>
              </a:rPr>
              <a:t>zorganizowana </a:t>
            </a:r>
            <a:r>
              <a:rPr lang="pl-PL" sz="1200" dirty="0">
                <a:latin typeface="Tahoma" panose="020B0604030504040204" pitchFamily="34" charset="0"/>
                <a:ea typeface="Tahoma" panose="020B0604030504040204" pitchFamily="34" charset="0"/>
                <a:cs typeface="Tahoma" panose="020B0604030504040204" pitchFamily="34" charset="0"/>
              </a:rPr>
              <a:t>grupa (związek) przestępczy</a:t>
            </a:r>
          </a:p>
        </p:txBody>
      </p:sp>
      <p:sp>
        <p:nvSpPr>
          <p:cNvPr id="7" name="Plus 6"/>
          <p:cNvSpPr/>
          <p:nvPr/>
        </p:nvSpPr>
        <p:spPr>
          <a:xfrm>
            <a:off x="2015680" y="3273481"/>
            <a:ext cx="792088" cy="761239"/>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11" name="Równa się 10"/>
          <p:cNvSpPr/>
          <p:nvPr/>
        </p:nvSpPr>
        <p:spPr>
          <a:xfrm>
            <a:off x="5004048" y="3212091"/>
            <a:ext cx="1008112" cy="1008112"/>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solidFill>
                <a:schemeClr val="tx1"/>
              </a:solidFill>
            </a:endParaRPr>
          </a:p>
        </p:txBody>
      </p:sp>
      <p:sp>
        <p:nvSpPr>
          <p:cNvPr id="16" name="Prostokąt 15"/>
          <p:cNvSpPr/>
          <p:nvPr/>
        </p:nvSpPr>
        <p:spPr>
          <a:xfrm>
            <a:off x="6162346" y="1949099"/>
            <a:ext cx="2520280" cy="11648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l-PL" b="1" dirty="0" smtClean="0">
                <a:latin typeface="Tahoma" panose="020B0604030504040204" pitchFamily="34" charset="0"/>
                <a:ea typeface="Tahoma" panose="020B0604030504040204" pitchFamily="34" charset="0"/>
                <a:cs typeface="Tahoma" panose="020B0604030504040204" pitchFamily="34" charset="0"/>
              </a:rPr>
              <a:t>Domniemanie pochodzenia korzyści</a:t>
            </a:r>
            <a:endParaRPr lang="pl-PL" b="1" dirty="0">
              <a:latin typeface="Tahoma" panose="020B0604030504040204" pitchFamily="34" charset="0"/>
              <a:ea typeface="Tahoma" panose="020B0604030504040204" pitchFamily="34" charset="0"/>
              <a:cs typeface="Tahoma" panose="020B0604030504040204" pitchFamily="34" charset="0"/>
            </a:endParaRPr>
          </a:p>
        </p:txBody>
      </p:sp>
      <p:sp>
        <p:nvSpPr>
          <p:cNvPr id="22" name="Prostokąt 21"/>
          <p:cNvSpPr/>
          <p:nvPr/>
        </p:nvSpPr>
        <p:spPr>
          <a:xfrm>
            <a:off x="6156176" y="4220203"/>
            <a:ext cx="2520280" cy="11648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l-PL" b="1" dirty="0" smtClean="0">
                <a:latin typeface="Tahoma" panose="020B0604030504040204" pitchFamily="34" charset="0"/>
                <a:ea typeface="Tahoma" panose="020B0604030504040204" pitchFamily="34" charset="0"/>
                <a:cs typeface="Tahoma" panose="020B0604030504040204" pitchFamily="34" charset="0"/>
              </a:rPr>
              <a:t>Szczególne regulacje dotyczące upadku zabezpieczenia</a:t>
            </a:r>
            <a:endParaRPr lang="pl-PL" b="1" dirty="0">
              <a:latin typeface="Tahoma" panose="020B0604030504040204" pitchFamily="34" charset="0"/>
              <a:ea typeface="Tahoma" panose="020B0604030504040204" pitchFamily="34" charset="0"/>
              <a:cs typeface="Tahoma" panose="020B0604030504040204" pitchFamily="34" charset="0"/>
            </a:endParaRPr>
          </a:p>
        </p:txBody>
      </p:sp>
      <p:sp>
        <p:nvSpPr>
          <p:cNvPr id="17" name="Prostokąt 16"/>
          <p:cNvSpPr/>
          <p:nvPr/>
        </p:nvSpPr>
        <p:spPr>
          <a:xfrm>
            <a:off x="2988615" y="2856043"/>
            <a:ext cx="612668" cy="369332"/>
          </a:xfrm>
          <a:prstGeom prst="rect">
            <a:avLst/>
          </a:prstGeom>
        </p:spPr>
        <p:txBody>
          <a:bodyPr wrap="none">
            <a:spAutoFit/>
          </a:bodyPr>
          <a:lstStyle/>
          <a:p>
            <a:r>
              <a:rPr lang="pl-PL" dirty="0">
                <a:latin typeface="Tahoma" panose="020B0604030504040204" pitchFamily="34" charset="0"/>
                <a:ea typeface="Tahoma" panose="020B0604030504040204" pitchFamily="34" charset="0"/>
                <a:cs typeface="Tahoma" panose="020B0604030504040204" pitchFamily="34" charset="0"/>
              </a:rPr>
              <a:t>albo</a:t>
            </a:r>
          </a:p>
        </p:txBody>
      </p:sp>
      <p:sp>
        <p:nvSpPr>
          <p:cNvPr id="18" name="Prostokąt 17"/>
          <p:cNvSpPr/>
          <p:nvPr/>
        </p:nvSpPr>
        <p:spPr>
          <a:xfrm>
            <a:off x="2935716" y="4449461"/>
            <a:ext cx="684803" cy="369332"/>
          </a:xfrm>
          <a:prstGeom prst="rect">
            <a:avLst/>
          </a:prstGeom>
        </p:spPr>
        <p:txBody>
          <a:bodyPr wrap="none">
            <a:spAutoFit/>
          </a:bodyPr>
          <a:lstStyle/>
          <a:p>
            <a:r>
              <a:rPr lang="pl-PL" dirty="0">
                <a:latin typeface="Tahoma" panose="020B0604030504040204" pitchFamily="34" charset="0"/>
                <a:ea typeface="Tahoma" panose="020B0604030504040204" pitchFamily="34" charset="0"/>
                <a:cs typeface="Tahoma" panose="020B0604030504040204" pitchFamily="34" charset="0"/>
              </a:rPr>
              <a:t>albo </a:t>
            </a:r>
          </a:p>
        </p:txBody>
      </p:sp>
      <p:sp>
        <p:nvSpPr>
          <p:cNvPr id="19" name="Symbol zastępczy numeru slajdu 2"/>
          <p:cNvSpPr>
            <a:spLocks noGrp="1"/>
          </p:cNvSpPr>
          <p:nvPr>
            <p:ph type="sldNum" sz="quarter" idx="12"/>
          </p:nvPr>
        </p:nvSpPr>
        <p:spPr>
          <a:xfrm>
            <a:off x="6457950" y="6356350"/>
            <a:ext cx="1792198" cy="365125"/>
          </a:xfrm>
        </p:spPr>
        <p:txBody>
          <a:bodyPr/>
          <a:lstStyle/>
          <a:p>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38</a:t>
            </a:r>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7741249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additive="base">
                                        <p:cTn id="24"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2" presetClass="entr" presetSubtype="4"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5" grpId="0" animBg="1"/>
      <p:bldP spid="7" grpId="0" animBg="1"/>
      <p:bldP spid="11" grpId="0" animBg="1"/>
      <p:bldP spid="16" grpId="0" animBg="1"/>
      <p:bldP spid="22" grpId="0" animBg="1"/>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927412" y="24262"/>
            <a:ext cx="7772400" cy="1008112"/>
          </a:xfrm>
        </p:spPr>
        <p:txBody>
          <a:bodyPr>
            <a:normAutofit/>
          </a:bodyPr>
          <a:lstStyle/>
          <a:p>
            <a:r>
              <a:rPr lang="pl-PL" sz="3200" dirty="0" smtClean="0">
                <a:latin typeface="Tahoma" panose="020B0604030504040204" pitchFamily="34" charset="0"/>
                <a:ea typeface="Tahoma" panose="020B0604030504040204" pitchFamily="34" charset="0"/>
                <a:cs typeface="Tahoma" panose="020B0604030504040204" pitchFamily="34" charset="0"/>
              </a:rPr>
              <a:t>Konfiskata rozszerzona </a:t>
            </a:r>
            <a:endParaRPr lang="pl-PL" sz="3200" dirty="0">
              <a:latin typeface="Tahoma" panose="020B0604030504040204" pitchFamily="34" charset="0"/>
              <a:ea typeface="Tahoma" panose="020B0604030504040204" pitchFamily="34" charset="0"/>
              <a:cs typeface="Tahoma" panose="020B0604030504040204" pitchFamily="34" charset="0"/>
            </a:endParaRPr>
          </a:p>
        </p:txBody>
      </p:sp>
      <p:sp>
        <p:nvSpPr>
          <p:cNvPr id="9" name="Podtytuł 1"/>
          <p:cNvSpPr txBox="1">
            <a:spLocks/>
          </p:cNvSpPr>
          <p:nvPr/>
        </p:nvSpPr>
        <p:spPr>
          <a:xfrm>
            <a:off x="1907704" y="4108617"/>
            <a:ext cx="3096344" cy="122413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Ø"/>
            </a:pPr>
            <a:endParaRPr lang="pl-PL" b="1" dirty="0">
              <a:solidFill>
                <a:schemeClr val="tx1"/>
              </a:solidFill>
            </a:endParaRPr>
          </a:p>
        </p:txBody>
      </p:sp>
      <p:sp>
        <p:nvSpPr>
          <p:cNvPr id="2" name="Prostokąt 1"/>
          <p:cNvSpPr/>
          <p:nvPr/>
        </p:nvSpPr>
        <p:spPr>
          <a:xfrm>
            <a:off x="3222357" y="3447290"/>
            <a:ext cx="4337541" cy="338554"/>
          </a:xfrm>
          <a:prstGeom prst="rect">
            <a:avLst/>
          </a:prstGeom>
        </p:spPr>
        <p:txBody>
          <a:bodyPr wrap="square">
            <a:spAutoFit/>
          </a:bodyPr>
          <a:lstStyle/>
          <a:p>
            <a:r>
              <a:rPr lang="pl-PL" sz="1600" dirty="0" smtClean="0">
                <a:latin typeface="Tahoma" panose="020B0604030504040204" pitchFamily="34" charset="0"/>
                <a:ea typeface="Tahoma" panose="020B0604030504040204" pitchFamily="34" charset="0"/>
                <a:cs typeface="Tahoma" panose="020B0604030504040204" pitchFamily="34" charset="0"/>
              </a:rPr>
              <a:t>Uzyskanie „jakiegokolwiek tytułu” do mienia</a:t>
            </a:r>
            <a:endParaRPr lang="pl-PL" sz="1600" dirty="0">
              <a:latin typeface="Tahoma" panose="020B0604030504040204" pitchFamily="34" charset="0"/>
              <a:ea typeface="Tahoma" panose="020B0604030504040204" pitchFamily="34" charset="0"/>
              <a:cs typeface="Tahoma" panose="020B0604030504040204" pitchFamily="34" charset="0"/>
            </a:endParaRPr>
          </a:p>
        </p:txBody>
      </p:sp>
      <p:sp>
        <p:nvSpPr>
          <p:cNvPr id="4" name="Prostokąt 3"/>
          <p:cNvSpPr/>
          <p:nvPr/>
        </p:nvSpPr>
        <p:spPr>
          <a:xfrm>
            <a:off x="1308283" y="5155449"/>
            <a:ext cx="7391529" cy="923330"/>
          </a:xfrm>
          <a:prstGeom prst="rect">
            <a:avLst/>
          </a:prstGeom>
        </p:spPr>
        <p:txBody>
          <a:bodyPr wrap="square">
            <a:spAutoFit/>
          </a:bodyPr>
          <a:lstStyle/>
          <a:p>
            <a:r>
              <a:rPr lang="pl-PL" dirty="0">
                <a:latin typeface="Tahoma" panose="020B0604030504040204" pitchFamily="34" charset="0"/>
                <a:ea typeface="Tahoma" panose="020B0604030504040204" pitchFamily="34" charset="0"/>
                <a:cs typeface="Tahoma" panose="020B0604030504040204" pitchFamily="34" charset="0"/>
              </a:rPr>
              <a:t>+ jeżeli mienie </a:t>
            </a:r>
            <a:r>
              <a:rPr lang="pl-PL" dirty="0" smtClean="0">
                <a:latin typeface="Tahoma" panose="020B0604030504040204" pitchFamily="34" charset="0"/>
                <a:ea typeface="Tahoma" panose="020B0604030504040204" pitchFamily="34" charset="0"/>
                <a:cs typeface="Tahoma" panose="020B0604030504040204" pitchFamily="34" charset="0"/>
              </a:rPr>
              <a:t>przeniesione przez sprawcę </a:t>
            </a:r>
            <a:r>
              <a:rPr lang="pl-PL" dirty="0">
                <a:latin typeface="Tahoma" panose="020B0604030504040204" pitchFamily="34" charset="0"/>
                <a:ea typeface="Tahoma" panose="020B0604030504040204" pitchFamily="34" charset="0"/>
                <a:cs typeface="Tahoma" panose="020B0604030504040204" pitchFamily="34" charset="0"/>
              </a:rPr>
              <a:t>na inny podmiot </a:t>
            </a:r>
            <a:r>
              <a:rPr lang="pl-PL" dirty="0" smtClean="0">
                <a:latin typeface="Tahoma" panose="020B0604030504040204" pitchFamily="34" charset="0"/>
                <a:ea typeface="Tahoma" panose="020B0604030504040204" pitchFamily="34" charset="0"/>
                <a:cs typeface="Tahoma" panose="020B0604030504040204" pitchFamily="34" charset="0"/>
              </a:rPr>
              <a:t>– domniemanie, że </a:t>
            </a:r>
            <a:r>
              <a:rPr lang="pl-PL" b="1" u="sng" dirty="0">
                <a:latin typeface="Tahoma" panose="020B0604030504040204" pitchFamily="34" charset="0"/>
                <a:ea typeface="Tahoma" panose="020B0604030504040204" pitchFamily="34" charset="0"/>
                <a:cs typeface="Tahoma" panose="020B0604030504040204" pitchFamily="34" charset="0"/>
              </a:rPr>
              <a:t>wszystkie</a:t>
            </a:r>
            <a:r>
              <a:rPr lang="pl-PL" dirty="0">
                <a:latin typeface="Tahoma" panose="020B0604030504040204" pitchFamily="34" charset="0"/>
                <a:ea typeface="Tahoma" panose="020B0604030504040204" pitchFamily="34" charset="0"/>
                <a:cs typeface="Tahoma" panose="020B0604030504040204" pitchFamily="34" charset="0"/>
              </a:rPr>
              <a:t> prawa majątkowe tego podmiotu należą do </a:t>
            </a:r>
            <a:r>
              <a:rPr lang="pl-PL" dirty="0" smtClean="0">
                <a:latin typeface="Tahoma" panose="020B0604030504040204" pitchFamily="34" charset="0"/>
                <a:ea typeface="Tahoma" panose="020B0604030504040204" pitchFamily="34" charset="0"/>
                <a:cs typeface="Tahoma" panose="020B0604030504040204" pitchFamily="34" charset="0"/>
              </a:rPr>
              <a:t>sprawcy.</a:t>
            </a:r>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10" name="Prostokąt 9"/>
          <p:cNvSpPr/>
          <p:nvPr/>
        </p:nvSpPr>
        <p:spPr>
          <a:xfrm>
            <a:off x="251520" y="1394863"/>
            <a:ext cx="2814482" cy="7402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l-PL" dirty="0" smtClean="0">
                <a:latin typeface="Tahoma" panose="020B0604030504040204" pitchFamily="34" charset="0"/>
                <a:ea typeface="Tahoma" panose="020B0604030504040204" pitchFamily="34" charset="0"/>
                <a:cs typeface="Tahoma" panose="020B0604030504040204" pitchFamily="34" charset="0"/>
              </a:rPr>
              <a:t>Domniemanie pochodzenia korzyści</a:t>
            </a:r>
            <a:endParaRPr lang="pl-PL"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upa 18"/>
          <p:cNvGrpSpPr/>
          <p:nvPr/>
        </p:nvGrpSpPr>
        <p:grpSpPr>
          <a:xfrm>
            <a:off x="2123728" y="2708920"/>
            <a:ext cx="6120680" cy="578514"/>
            <a:chOff x="2123728" y="2708920"/>
            <a:chExt cx="6120680" cy="578514"/>
          </a:xfrm>
        </p:grpSpPr>
        <p:cxnSp>
          <p:nvCxnSpPr>
            <p:cNvPr id="6" name="Łącznik prosty ze strzałką 5"/>
            <p:cNvCxnSpPr/>
            <p:nvPr/>
          </p:nvCxnSpPr>
          <p:spPr>
            <a:xfrm>
              <a:off x="2123728" y="2924944"/>
              <a:ext cx="612068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Łącznik prostoliniowy 10"/>
            <p:cNvCxnSpPr/>
            <p:nvPr/>
          </p:nvCxnSpPr>
          <p:spPr>
            <a:xfrm>
              <a:off x="2921986" y="2708920"/>
              <a:ext cx="0" cy="5760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Łącznik prostoliniowy 13"/>
            <p:cNvCxnSpPr/>
            <p:nvPr/>
          </p:nvCxnSpPr>
          <p:spPr>
            <a:xfrm>
              <a:off x="4962846" y="2711370"/>
              <a:ext cx="0" cy="5760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Łącznik prostoliniowy 14"/>
            <p:cNvCxnSpPr/>
            <p:nvPr/>
          </p:nvCxnSpPr>
          <p:spPr>
            <a:xfrm>
              <a:off x="7308304" y="2708920"/>
              <a:ext cx="0" cy="57606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upa 19"/>
          <p:cNvGrpSpPr/>
          <p:nvPr/>
        </p:nvGrpSpPr>
        <p:grpSpPr>
          <a:xfrm>
            <a:off x="3603273" y="2524254"/>
            <a:ext cx="2972116" cy="369332"/>
            <a:chOff x="3603273" y="2524254"/>
            <a:chExt cx="2972116" cy="369332"/>
          </a:xfrm>
        </p:grpSpPr>
        <p:sp>
          <p:nvSpPr>
            <p:cNvPr id="12" name="Prostokąt 11"/>
            <p:cNvSpPr/>
            <p:nvPr/>
          </p:nvSpPr>
          <p:spPr>
            <a:xfrm>
              <a:off x="3603273" y="2524254"/>
              <a:ext cx="707245" cy="369332"/>
            </a:xfrm>
            <a:prstGeom prst="rect">
              <a:avLst/>
            </a:prstGeom>
          </p:spPr>
          <p:txBody>
            <a:bodyPr wrap="none">
              <a:spAutoFit/>
            </a:bodyPr>
            <a:lstStyle/>
            <a:p>
              <a:r>
                <a:rPr lang="pl-PL" dirty="0">
                  <a:latin typeface="Tahoma" panose="020B0604030504040204" pitchFamily="34" charset="0"/>
                  <a:ea typeface="Tahoma" panose="020B0604030504040204" pitchFamily="34" charset="0"/>
                  <a:cs typeface="Tahoma" panose="020B0604030504040204" pitchFamily="34" charset="0"/>
                </a:rPr>
                <a:t>5 lat </a:t>
              </a:r>
            </a:p>
          </p:txBody>
        </p:sp>
        <p:sp>
          <p:nvSpPr>
            <p:cNvPr id="13" name="Prostokąt 12"/>
            <p:cNvSpPr/>
            <p:nvPr/>
          </p:nvSpPr>
          <p:spPr>
            <a:xfrm>
              <a:off x="5868144" y="2524254"/>
              <a:ext cx="707245" cy="369332"/>
            </a:xfrm>
            <a:prstGeom prst="rect">
              <a:avLst/>
            </a:prstGeom>
          </p:spPr>
          <p:txBody>
            <a:bodyPr wrap="none">
              <a:spAutoFit/>
            </a:bodyPr>
            <a:lstStyle/>
            <a:p>
              <a:r>
                <a:rPr lang="pl-PL" dirty="0">
                  <a:latin typeface="Tahoma" panose="020B0604030504040204" pitchFamily="34" charset="0"/>
                  <a:ea typeface="Tahoma" panose="020B0604030504040204" pitchFamily="34" charset="0"/>
                  <a:cs typeface="Tahoma" panose="020B0604030504040204" pitchFamily="34" charset="0"/>
                </a:rPr>
                <a:t>5 lat </a:t>
              </a:r>
            </a:p>
          </p:txBody>
        </p:sp>
      </p:grpSp>
      <p:sp>
        <p:nvSpPr>
          <p:cNvPr id="16" name="Prostokąt 15"/>
          <p:cNvSpPr/>
          <p:nvPr/>
        </p:nvSpPr>
        <p:spPr>
          <a:xfrm>
            <a:off x="4393592" y="2188150"/>
            <a:ext cx="1220912" cy="523220"/>
          </a:xfrm>
          <a:prstGeom prst="rect">
            <a:avLst/>
          </a:prstGeom>
        </p:spPr>
        <p:txBody>
          <a:bodyPr wrap="none">
            <a:spAutoFit/>
          </a:bodyPr>
          <a:lstStyle/>
          <a:p>
            <a:pPr algn="ctr"/>
            <a:r>
              <a:rPr lang="pl-PL" sz="1400" dirty="0" smtClean="0">
                <a:latin typeface="Tahoma" panose="020B0604030504040204" pitchFamily="34" charset="0"/>
                <a:ea typeface="Tahoma" panose="020B0604030504040204" pitchFamily="34" charset="0"/>
                <a:cs typeface="Tahoma" panose="020B0604030504040204" pitchFamily="34" charset="0"/>
              </a:rPr>
              <a:t>Popełnienie </a:t>
            </a:r>
          </a:p>
          <a:p>
            <a:pPr algn="ctr"/>
            <a:r>
              <a:rPr lang="pl-PL" sz="1400" dirty="0" smtClean="0">
                <a:latin typeface="Tahoma" panose="020B0604030504040204" pitchFamily="34" charset="0"/>
                <a:ea typeface="Tahoma" panose="020B0604030504040204" pitchFamily="34" charset="0"/>
                <a:cs typeface="Tahoma" panose="020B0604030504040204" pitchFamily="34" charset="0"/>
              </a:rPr>
              <a:t>przestępstwa</a:t>
            </a:r>
            <a:endParaRPr lang="pl-PL" sz="1400" dirty="0">
              <a:latin typeface="Tahoma" panose="020B0604030504040204" pitchFamily="34" charset="0"/>
              <a:ea typeface="Tahoma" panose="020B0604030504040204" pitchFamily="34" charset="0"/>
              <a:cs typeface="Tahoma" panose="020B0604030504040204" pitchFamily="34" charset="0"/>
            </a:endParaRPr>
          </a:p>
        </p:txBody>
      </p:sp>
      <p:sp>
        <p:nvSpPr>
          <p:cNvPr id="17" name="Prostokąt 16"/>
          <p:cNvSpPr/>
          <p:nvPr/>
        </p:nvSpPr>
        <p:spPr>
          <a:xfrm>
            <a:off x="2154651" y="4072194"/>
            <a:ext cx="4877214" cy="646331"/>
          </a:xfrm>
          <a:prstGeom prst="rect">
            <a:avLst/>
          </a:prstGeom>
        </p:spPr>
        <p:txBody>
          <a:bodyPr wrap="square">
            <a:spAutoFit/>
          </a:bodyPr>
          <a:lstStyle/>
          <a:p>
            <a:pPr algn="just"/>
            <a:r>
              <a:rPr lang="pl-PL" dirty="0" smtClean="0">
                <a:latin typeface="Tahoma" panose="020B0604030504040204" pitchFamily="34" charset="0"/>
                <a:ea typeface="Tahoma" panose="020B0604030504040204" pitchFamily="34" charset="0"/>
                <a:cs typeface="Tahoma" panose="020B0604030504040204" pitchFamily="34" charset="0"/>
              </a:rPr>
              <a:t>Mienie stanowi </a:t>
            </a:r>
            <a:r>
              <a:rPr lang="pl-PL" dirty="0">
                <a:latin typeface="Tahoma" panose="020B0604030504040204" pitchFamily="34" charset="0"/>
                <a:ea typeface="Tahoma" panose="020B0604030504040204" pitchFamily="34" charset="0"/>
                <a:cs typeface="Tahoma" panose="020B0604030504040204" pitchFamily="34" charset="0"/>
              </a:rPr>
              <a:t>korzyść majątkową uzyskaną </a:t>
            </a:r>
            <a:r>
              <a:rPr lang="pl-PL" dirty="0" smtClean="0">
                <a:latin typeface="Tahoma" panose="020B0604030504040204" pitchFamily="34" charset="0"/>
                <a:ea typeface="Tahoma" panose="020B0604030504040204" pitchFamily="34" charset="0"/>
                <a:cs typeface="Tahoma" panose="020B0604030504040204" pitchFamily="34" charset="0"/>
              </a:rPr>
              <a:t/>
            </a:r>
            <a:br>
              <a:rPr lang="pl-PL" dirty="0" smtClean="0">
                <a:latin typeface="Tahoma" panose="020B0604030504040204" pitchFamily="34" charset="0"/>
                <a:ea typeface="Tahoma" panose="020B0604030504040204" pitchFamily="34" charset="0"/>
                <a:cs typeface="Tahoma" panose="020B0604030504040204" pitchFamily="34" charset="0"/>
              </a:rPr>
            </a:br>
            <a:r>
              <a:rPr lang="pl-PL" dirty="0" smtClean="0">
                <a:latin typeface="Tahoma" panose="020B0604030504040204" pitchFamily="34" charset="0"/>
                <a:ea typeface="Tahoma" panose="020B0604030504040204" pitchFamily="34" charset="0"/>
                <a:cs typeface="Tahoma" panose="020B0604030504040204" pitchFamily="34" charset="0"/>
              </a:rPr>
              <a:t>z </a:t>
            </a:r>
            <a:r>
              <a:rPr lang="pl-PL" dirty="0">
                <a:latin typeface="Tahoma" panose="020B0604030504040204" pitchFamily="34" charset="0"/>
                <a:ea typeface="Tahoma" panose="020B0604030504040204" pitchFamily="34" charset="0"/>
                <a:cs typeface="Tahoma" panose="020B0604030504040204" pitchFamily="34" charset="0"/>
              </a:rPr>
              <a:t>popełnienia przestępstwa </a:t>
            </a:r>
            <a:r>
              <a:rPr lang="pl-PL" dirty="0" smtClean="0">
                <a:latin typeface="Tahoma" panose="020B0604030504040204" pitchFamily="34" charset="0"/>
                <a:ea typeface="Tahoma" panose="020B0604030504040204" pitchFamily="34" charset="0"/>
                <a:cs typeface="Tahoma" panose="020B0604030504040204" pitchFamily="34" charset="0"/>
              </a:rPr>
              <a:t>(skarbowego).</a:t>
            </a:r>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18" name="Strzałka w prawo 17"/>
          <p:cNvSpPr/>
          <p:nvPr/>
        </p:nvSpPr>
        <p:spPr>
          <a:xfrm>
            <a:off x="1514744" y="4244536"/>
            <a:ext cx="608983" cy="3016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p>
        </p:txBody>
      </p:sp>
      <p:sp>
        <p:nvSpPr>
          <p:cNvPr id="21" name="Symbol zastępczy numeru slajdu 2"/>
          <p:cNvSpPr>
            <a:spLocks noGrp="1"/>
          </p:cNvSpPr>
          <p:nvPr>
            <p:ph type="sldNum" sz="quarter" idx="12"/>
          </p:nvPr>
        </p:nvSpPr>
        <p:spPr>
          <a:xfrm>
            <a:off x="6457950" y="6356350"/>
            <a:ext cx="1792198" cy="365125"/>
          </a:xfrm>
        </p:spPr>
        <p:txBody>
          <a:bodyPr/>
          <a:lstStyle/>
          <a:p>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39</a:t>
            </a:r>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4056152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6" grpId="0"/>
      <p:bldP spid="17" grpId="0"/>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38</a:t>
            </a:fld>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2" name="Tytuł 1"/>
          <p:cNvSpPr>
            <a:spLocks noGrp="1"/>
          </p:cNvSpPr>
          <p:nvPr>
            <p:ph type="title" idx="4294967295"/>
          </p:nvPr>
        </p:nvSpPr>
        <p:spPr>
          <a:xfrm>
            <a:off x="0" y="1069346"/>
            <a:ext cx="9144000" cy="574103"/>
          </a:xfrm>
        </p:spPr>
        <p:txBody>
          <a:bodyPr>
            <a:normAutofit/>
          </a:bodyPr>
          <a:lstStyle/>
          <a:p>
            <a:r>
              <a:rPr lang="pl-PL" sz="2400" dirty="0" smtClean="0">
                <a:latin typeface="Tahoma" panose="020B0604030504040204" pitchFamily="34" charset="0"/>
                <a:ea typeface="Tahoma" panose="020B0604030504040204" pitchFamily="34" charset="0"/>
                <a:cs typeface="Tahoma" panose="020B0604030504040204" pitchFamily="34" charset="0"/>
              </a:rPr>
              <a:t>Przestępstwa z ustaw szczególnych</a:t>
            </a:r>
            <a:endParaRPr lang="pl-PL" sz="24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6278" y="2226182"/>
            <a:ext cx="310870" cy="310870"/>
          </a:xfrm>
          <a:prstGeom prst="rect">
            <a:avLst/>
          </a:prstGeom>
        </p:spPr>
      </p:pic>
      <p:sp>
        <p:nvSpPr>
          <p:cNvPr id="11" name="pole tekstowe 10"/>
          <p:cNvSpPr txBox="1"/>
          <p:nvPr/>
        </p:nvSpPr>
        <p:spPr>
          <a:xfrm>
            <a:off x="1045827" y="1773416"/>
            <a:ext cx="3606369" cy="307777"/>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Kodeks spółek handlowych</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1"/>
          <p:cNvSpPr txBox="1"/>
          <p:nvPr/>
        </p:nvSpPr>
        <p:spPr>
          <a:xfrm>
            <a:off x="1101693" y="2226182"/>
            <a:ext cx="3229233" cy="307777"/>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Niezgłoszenie upadłości</a:t>
            </a:r>
          </a:p>
        </p:txBody>
      </p:sp>
      <p:pic>
        <p:nvPicPr>
          <p:cNvPr id="13" name="Obraz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6278" y="2847373"/>
            <a:ext cx="310870" cy="310870"/>
          </a:xfrm>
          <a:prstGeom prst="rect">
            <a:avLst/>
          </a:prstGeom>
        </p:spPr>
      </p:pic>
      <p:sp>
        <p:nvSpPr>
          <p:cNvPr id="14" name="pole tekstowe 13"/>
          <p:cNvSpPr txBox="1"/>
          <p:nvPr/>
        </p:nvSpPr>
        <p:spPr>
          <a:xfrm>
            <a:off x="1101693" y="2831196"/>
            <a:ext cx="3229233" cy="307777"/>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Podawanie nieprawdziwych danych</a:t>
            </a:r>
          </a:p>
        </p:txBody>
      </p:sp>
      <p:sp>
        <p:nvSpPr>
          <p:cNvPr id="24" name="pole tekstowe 23"/>
          <p:cNvSpPr txBox="1"/>
          <p:nvPr/>
        </p:nvSpPr>
        <p:spPr>
          <a:xfrm>
            <a:off x="4746834" y="2935299"/>
            <a:ext cx="3606369" cy="307777"/>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Rachunkowość</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28" name="Obraz 2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28555" y="3366195"/>
            <a:ext cx="310870" cy="310870"/>
          </a:xfrm>
          <a:prstGeom prst="rect">
            <a:avLst/>
          </a:prstGeom>
        </p:spPr>
      </p:pic>
      <p:sp>
        <p:nvSpPr>
          <p:cNvPr id="29" name="pole tekstowe 28"/>
          <p:cNvSpPr txBox="1"/>
          <p:nvPr/>
        </p:nvSpPr>
        <p:spPr>
          <a:xfrm>
            <a:off x="5123970" y="3312842"/>
            <a:ext cx="3229233" cy="523220"/>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Nieprowadzenie ksiąg, nieprzygotowanie sprawozdań</a:t>
            </a:r>
          </a:p>
        </p:txBody>
      </p:sp>
      <p:pic>
        <p:nvPicPr>
          <p:cNvPr id="30" name="Obraz 2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28555" y="3938390"/>
            <a:ext cx="310870" cy="310870"/>
          </a:xfrm>
          <a:prstGeom prst="rect">
            <a:avLst/>
          </a:prstGeom>
        </p:spPr>
      </p:pic>
      <p:sp>
        <p:nvSpPr>
          <p:cNvPr id="37" name="pole tekstowe 36"/>
          <p:cNvSpPr txBox="1"/>
          <p:nvPr/>
        </p:nvSpPr>
        <p:spPr>
          <a:xfrm>
            <a:off x="5123969" y="3924124"/>
            <a:ext cx="3229233" cy="1815882"/>
          </a:xfrm>
          <a:prstGeom prst="rect">
            <a:avLst/>
          </a:prstGeom>
          <a:noFill/>
        </p:spPr>
        <p:txBody>
          <a:bodyPr wrap="square" rtlCol="0">
            <a:spAutoFit/>
          </a:bodyPr>
          <a:lstStyle/>
          <a:p>
            <a:pPr algn="just"/>
            <a:r>
              <a:rPr lang="pl-PL" sz="14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Zaniechanie:</a:t>
            </a:r>
          </a:p>
          <a:p>
            <a:pPr marL="171450" indent="-171450" algn="just">
              <a:buFontTx/>
              <a:buChar char="-"/>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Poddania badaniu</a:t>
            </a:r>
          </a:p>
          <a:p>
            <a:pPr marL="171450" indent="-171450" algn="just">
              <a:buFontTx/>
              <a:buChar char="-"/>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Udzielenie wyjaśnień, informacji, utrudnianie pracy biegłego rewidenta</a:t>
            </a:r>
          </a:p>
          <a:p>
            <a:pPr marL="171450" indent="-171450" algn="just">
              <a:buFontTx/>
              <a:buChar char="-"/>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Złożenia sprawozdania do ogłoszenia</a:t>
            </a:r>
          </a:p>
          <a:p>
            <a:pPr marL="171450" indent="-171450" algn="just">
              <a:buFontTx/>
              <a:buChar char="-"/>
            </a:pPr>
            <a:endPar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38" name="Obraz 3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6278" y="4011856"/>
            <a:ext cx="310870" cy="310870"/>
          </a:xfrm>
          <a:prstGeom prst="rect">
            <a:avLst/>
          </a:prstGeom>
        </p:spPr>
      </p:pic>
      <p:sp>
        <p:nvSpPr>
          <p:cNvPr id="39" name="pole tekstowe 38"/>
          <p:cNvSpPr txBox="1"/>
          <p:nvPr/>
        </p:nvSpPr>
        <p:spPr>
          <a:xfrm>
            <a:off x="1045827" y="3483965"/>
            <a:ext cx="3606369" cy="307777"/>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Prawo upadłościowe</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40" name="pole tekstowe 39"/>
          <p:cNvSpPr txBox="1"/>
          <p:nvPr/>
        </p:nvSpPr>
        <p:spPr>
          <a:xfrm>
            <a:off x="1101693" y="3936731"/>
            <a:ext cx="3229233" cy="738664"/>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Podanie nieprawdziwych danych we wniosku o upadłość lub nieprawdziwych informacji o majątku</a:t>
            </a:r>
          </a:p>
        </p:txBody>
      </p:sp>
      <p:pic>
        <p:nvPicPr>
          <p:cNvPr id="41" name="Obraz 4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6278" y="4616870"/>
            <a:ext cx="310870" cy="310870"/>
          </a:xfrm>
          <a:prstGeom prst="rect">
            <a:avLst/>
          </a:prstGeom>
        </p:spPr>
      </p:pic>
      <p:sp>
        <p:nvSpPr>
          <p:cNvPr id="42" name="pole tekstowe 41"/>
          <p:cNvSpPr txBox="1"/>
          <p:nvPr/>
        </p:nvSpPr>
        <p:spPr>
          <a:xfrm>
            <a:off x="1101693" y="4638287"/>
            <a:ext cx="3229233" cy="523220"/>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Niewydanie majątku, ksiąg, dokumentów</a:t>
            </a:r>
          </a:p>
        </p:txBody>
      </p:sp>
      <p:sp>
        <p:nvSpPr>
          <p:cNvPr id="44" name="pole tekstowe 43"/>
          <p:cNvSpPr txBox="1"/>
          <p:nvPr/>
        </p:nvSpPr>
        <p:spPr>
          <a:xfrm>
            <a:off x="1045827" y="5523192"/>
            <a:ext cx="3606369" cy="307777"/>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Prawo restrukturyzacyjne</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46" name="Obraz 4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6278" y="6031932"/>
            <a:ext cx="310870" cy="310870"/>
          </a:xfrm>
          <a:prstGeom prst="rect">
            <a:avLst/>
          </a:prstGeom>
        </p:spPr>
      </p:pic>
      <p:sp>
        <p:nvSpPr>
          <p:cNvPr id="47" name="pole tekstowe 46"/>
          <p:cNvSpPr txBox="1"/>
          <p:nvPr/>
        </p:nvSpPr>
        <p:spPr>
          <a:xfrm>
            <a:off x="1101693" y="5956807"/>
            <a:ext cx="3229233" cy="523220"/>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Niewydanie majątku, ksiąg, dokumentów</a:t>
            </a:r>
          </a:p>
        </p:txBody>
      </p:sp>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50148" y="3447291"/>
            <a:ext cx="720000" cy="720000"/>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95471" y="2079907"/>
            <a:ext cx="720000" cy="720000"/>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95471" y="5143063"/>
            <a:ext cx="720000" cy="720000"/>
          </a:xfrm>
          <a:prstGeom prst="rect">
            <a:avLst/>
          </a:prstGeom>
        </p:spPr>
      </p:pic>
      <p:sp>
        <p:nvSpPr>
          <p:cNvPr id="26" name="pole tekstowe 25"/>
          <p:cNvSpPr txBox="1"/>
          <p:nvPr/>
        </p:nvSpPr>
        <p:spPr>
          <a:xfrm>
            <a:off x="4531722" y="524252"/>
            <a:ext cx="2143536" cy="307777"/>
          </a:xfrm>
          <a:prstGeom prst="rect">
            <a:avLst/>
          </a:prstGeom>
          <a:noFill/>
        </p:spPr>
        <p:txBody>
          <a:bodyPr wrap="none" rtlCol="0">
            <a:spAutoFit/>
          </a:bodyPr>
          <a:lstStyle/>
          <a:p>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Odpowiedzialność karna</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53508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r>
              <a:rPr lang="pl-PL" sz="2100" dirty="0" smtClean="0">
                <a:latin typeface="Tahoma" panose="020B0604030504040204" pitchFamily="34" charset="0"/>
                <a:ea typeface="Tahoma" panose="020B0604030504040204" pitchFamily="34" charset="0"/>
                <a:cs typeface="Tahoma" panose="020B0604030504040204" pitchFamily="34" charset="0"/>
              </a:rPr>
              <a:t>ZAKAZ PROWADZENIA DZIAŁALNOŚCI GOSPODARCZEJ</a:t>
            </a:r>
            <a:endParaRPr lang="pl-PL" sz="2100" dirty="0">
              <a:latin typeface="Tahoma" panose="020B0604030504040204" pitchFamily="34" charset="0"/>
              <a:ea typeface="Tahoma" panose="020B0604030504040204" pitchFamily="34" charset="0"/>
              <a:cs typeface="Tahoma" panose="020B0604030504040204" pitchFamily="34" charset="0"/>
            </a:endParaRPr>
          </a:p>
        </p:txBody>
      </p:sp>
      <p:sp>
        <p:nvSpPr>
          <p:cNvPr id="4" name="Symbol zastępczy numeru slajdu 3"/>
          <p:cNvSpPr>
            <a:spLocks noGrp="1"/>
          </p:cNvSpPr>
          <p:nvPr>
            <p:ph type="sldNum" sz="quarter" idx="12"/>
          </p:nvPr>
        </p:nvSpPr>
        <p:spPr/>
        <p:txBody>
          <a:bodyPr/>
          <a:lstStyle/>
          <a:p>
            <a:fld id="{DA3EB09D-E312-4E3B-AFA8-137F97ACBA91}" type="slidenum">
              <a:rPr lang="pl-PL" smtClean="0">
                <a:latin typeface="Tahoma" panose="020B0604030504040204" pitchFamily="34" charset="0"/>
                <a:ea typeface="Tahoma" panose="020B0604030504040204" pitchFamily="34" charset="0"/>
                <a:cs typeface="Tahoma" panose="020B0604030504040204" pitchFamily="34" charset="0"/>
              </a:rPr>
              <a:pPr/>
              <a:t>39</a:t>
            </a:fld>
            <a:endParaRPr lang="pl-PL">
              <a:latin typeface="Tahoma" panose="020B0604030504040204" pitchFamily="34" charset="0"/>
              <a:ea typeface="Tahoma" panose="020B0604030504040204" pitchFamily="34" charset="0"/>
              <a:cs typeface="Tahoma" panose="020B0604030504040204" pitchFamily="34" charset="0"/>
            </a:endParaRPr>
          </a:p>
        </p:txBody>
      </p:sp>
      <p:sp>
        <p:nvSpPr>
          <p:cNvPr id="2" name="Symbol zastępczy tekstu 1"/>
          <p:cNvSpPr>
            <a:spLocks noGrp="1"/>
          </p:cNvSpPr>
          <p:nvPr>
            <p:ph type="body" sz="quarter" idx="13"/>
          </p:nvPr>
        </p:nvSpPr>
        <p:spPr/>
        <p:txBody>
          <a:bodyPr/>
          <a:lstStyle/>
          <a:p>
            <a:endParaRPr lang="pl-PL">
              <a:latin typeface="Tahoma" panose="020B0604030504040204" pitchFamily="34" charset="0"/>
              <a:ea typeface="Tahoma" panose="020B0604030504040204" pitchFamily="34" charset="0"/>
              <a:cs typeface="Tahoma" panose="020B0604030504040204" pitchFamily="34" charset="0"/>
            </a:endParaRPr>
          </a:p>
        </p:txBody>
      </p:sp>
      <p:pic>
        <p:nvPicPr>
          <p:cNvPr id="5" name="Symbol zastępczy obrazu 4"/>
          <p:cNvPicPr>
            <a:picLocks noGrp="1" noChangeAspect="1"/>
          </p:cNvPicPr>
          <p:nvPr>
            <p:ph type="pic" sz="quarter" idx="4294967295"/>
          </p:nvPr>
        </p:nvPicPr>
        <p:blipFill>
          <a:blip r:embed="rId3" cstate="print">
            <a:extLst>
              <a:ext uri="{28A0092B-C50C-407E-A947-70E740481C1C}">
                <a14:useLocalDpi xmlns:a14="http://schemas.microsoft.com/office/drawing/2010/main" xmlns="" val="0"/>
              </a:ext>
            </a:extLst>
          </a:blip>
          <a:srcRect l="3739" r="3739"/>
          <a:stretch>
            <a:fillRect/>
          </a:stretch>
        </p:blipFill>
        <p:spPr>
          <a:xfrm>
            <a:off x="4564063" y="0"/>
            <a:ext cx="4579937" cy="6858000"/>
          </a:xfrm>
        </p:spPr>
      </p:pic>
      <p:pic>
        <p:nvPicPr>
          <p:cNvPr id="6" name="Obraz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15350" y="6304522"/>
            <a:ext cx="512022" cy="414494"/>
          </a:xfrm>
          <a:prstGeom prst="rect">
            <a:avLst/>
          </a:prstGeom>
        </p:spPr>
      </p:pic>
      <p:cxnSp>
        <p:nvCxnSpPr>
          <p:cNvPr id="7" name="Łącznik prosty 6"/>
          <p:cNvCxnSpPr/>
          <p:nvPr/>
        </p:nvCxnSpPr>
        <p:spPr>
          <a:xfrm>
            <a:off x="8398722" y="6304522"/>
            <a:ext cx="0" cy="414494"/>
          </a:xfrm>
          <a:prstGeom prst="line">
            <a:avLst/>
          </a:prstGeom>
          <a:ln w="19050">
            <a:solidFill>
              <a:srgbClr val="FCD91D"/>
            </a:solidFill>
          </a:ln>
        </p:spPr>
        <p:style>
          <a:lnRef idx="1">
            <a:schemeClr val="accent1"/>
          </a:lnRef>
          <a:fillRef idx="0">
            <a:schemeClr val="accent1"/>
          </a:fillRef>
          <a:effectRef idx="0">
            <a:schemeClr val="accent1"/>
          </a:effectRef>
          <a:fontRef idx="minor">
            <a:schemeClr val="tx1"/>
          </a:fontRef>
        </p:style>
      </p:cxnSp>
      <p:cxnSp>
        <p:nvCxnSpPr>
          <p:cNvPr id="8" name="Łącznik prosty 7"/>
          <p:cNvCxnSpPr/>
          <p:nvPr/>
        </p:nvCxnSpPr>
        <p:spPr>
          <a:xfrm>
            <a:off x="4209535" y="832022"/>
            <a:ext cx="4456670" cy="0"/>
          </a:xfrm>
          <a:prstGeom prst="line">
            <a:avLst/>
          </a:prstGeom>
          <a:ln w="9525">
            <a:solidFill>
              <a:srgbClr val="CCD4D9"/>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329513" y="1650464"/>
            <a:ext cx="3781166" cy="1077218"/>
          </a:xfrm>
          <a:prstGeom prst="rect">
            <a:avLst/>
          </a:prstGeom>
          <a:noFill/>
        </p:spPr>
        <p:txBody>
          <a:bodyPr wrap="square" rtlCol="0">
            <a:spAutoFit/>
          </a:bodyPr>
          <a:lstStyle/>
          <a:p>
            <a:r>
              <a:rPr lang="pl-PL" sz="1600" dirty="0" smtClean="0">
                <a:solidFill>
                  <a:srgbClr val="52615D"/>
                </a:solidFill>
                <a:latin typeface="Tahoma" panose="020B0604030504040204" pitchFamily="34" charset="0"/>
                <a:ea typeface="Tahoma" panose="020B0604030504040204" pitchFamily="34" charset="0"/>
                <a:cs typeface="Tahoma" panose="020B0604030504040204" pitchFamily="34" charset="0"/>
              </a:rPr>
              <a:t>Sąd </a:t>
            </a:r>
            <a:r>
              <a:rPr lang="pl-PL" sz="1600" dirty="0">
                <a:solidFill>
                  <a:srgbClr val="52615D"/>
                </a:solidFill>
                <a:latin typeface="Tahoma" panose="020B0604030504040204" pitchFamily="34" charset="0"/>
                <a:ea typeface="Tahoma" panose="020B0604030504040204" pitchFamily="34" charset="0"/>
                <a:cs typeface="Tahoma" panose="020B0604030504040204" pitchFamily="34" charset="0"/>
              </a:rPr>
              <a:t>może orzec </a:t>
            </a:r>
            <a:r>
              <a:rPr lang="pl-PL" sz="1600" dirty="0" smtClean="0">
                <a:solidFill>
                  <a:srgbClr val="52615D"/>
                </a:solidFill>
                <a:latin typeface="Tahoma" panose="020B0604030504040204" pitchFamily="34" charset="0"/>
                <a:ea typeface="Tahoma" panose="020B0604030504040204" pitchFamily="34" charset="0"/>
                <a:cs typeface="Tahoma" panose="020B0604030504040204" pitchFamily="34" charset="0"/>
              </a:rPr>
              <a:t>wobec osoby pozbawienie </a:t>
            </a:r>
            <a:r>
              <a:rPr lang="pl-PL" sz="1600" dirty="0">
                <a:solidFill>
                  <a:srgbClr val="52615D"/>
                </a:solidFill>
                <a:latin typeface="Tahoma" panose="020B0604030504040204" pitchFamily="34" charset="0"/>
                <a:ea typeface="Tahoma" panose="020B0604030504040204" pitchFamily="34" charset="0"/>
                <a:cs typeface="Tahoma" panose="020B0604030504040204" pitchFamily="34" charset="0"/>
              </a:rPr>
              <a:t>na okres od jednego do dziesięciu lat prawa </a:t>
            </a:r>
            <a:r>
              <a:rPr lang="pl-PL" sz="1600" dirty="0" smtClean="0">
                <a:solidFill>
                  <a:srgbClr val="52615D"/>
                </a:solidFill>
                <a:latin typeface="Tahoma" panose="020B0604030504040204" pitchFamily="34" charset="0"/>
                <a:ea typeface="Tahoma" panose="020B0604030504040204" pitchFamily="34" charset="0"/>
                <a:cs typeface="Tahoma" panose="020B0604030504040204" pitchFamily="34" charset="0"/>
              </a:rPr>
              <a:t>do:</a:t>
            </a:r>
          </a:p>
          <a:p>
            <a:endParaRPr lang="pl-PL" sz="16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11" name="Obraz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0970" y="2811410"/>
            <a:ext cx="310870" cy="310870"/>
          </a:xfrm>
          <a:prstGeom prst="rect">
            <a:avLst/>
          </a:prstGeom>
        </p:spPr>
      </p:pic>
      <p:sp>
        <p:nvSpPr>
          <p:cNvPr id="12" name="pole tekstowe 11"/>
          <p:cNvSpPr txBox="1"/>
          <p:nvPr/>
        </p:nvSpPr>
        <p:spPr>
          <a:xfrm>
            <a:off x="724927" y="2727682"/>
            <a:ext cx="3385751" cy="738664"/>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prowadzenia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działalności gospodarczej na własny rachunek lub w ramach spółki cywilnej </a:t>
            </a:r>
          </a:p>
        </p:txBody>
      </p:sp>
      <p:pic>
        <p:nvPicPr>
          <p:cNvPr id="13" name="Obraz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0970" y="3662695"/>
            <a:ext cx="310870" cy="310870"/>
          </a:xfrm>
          <a:prstGeom prst="rect">
            <a:avLst/>
          </a:prstGeom>
        </p:spPr>
      </p:pic>
      <p:sp>
        <p:nvSpPr>
          <p:cNvPr id="14" name="pole tekstowe 13"/>
          <p:cNvSpPr txBox="1"/>
          <p:nvPr/>
        </p:nvSpPr>
        <p:spPr>
          <a:xfrm>
            <a:off x="724927" y="3591157"/>
            <a:ext cx="3385751" cy="523220"/>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pełnienia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funkcji członka rady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nadzorcze lub członka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komisji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rewizyjnej</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0970" y="4546815"/>
            <a:ext cx="310870" cy="310870"/>
          </a:xfrm>
          <a:prstGeom prst="rect">
            <a:avLst/>
          </a:prstGeom>
        </p:spPr>
      </p:pic>
      <p:sp>
        <p:nvSpPr>
          <p:cNvPr id="16" name="pole tekstowe 15"/>
          <p:cNvSpPr txBox="1"/>
          <p:nvPr/>
        </p:nvSpPr>
        <p:spPr>
          <a:xfrm>
            <a:off x="724927" y="4454632"/>
            <a:ext cx="3385751" cy="738664"/>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pełnomocnika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osoby fizycznej prowadzącej działalność gospodarczą w zakresie tej działalności</a:t>
            </a:r>
          </a:p>
        </p:txBody>
      </p:sp>
      <p:pic>
        <p:nvPicPr>
          <p:cNvPr id="17" name="Obraz 1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6521" y="5395236"/>
            <a:ext cx="310870" cy="310870"/>
          </a:xfrm>
          <a:prstGeom prst="rect">
            <a:avLst/>
          </a:prstGeom>
        </p:spPr>
      </p:pic>
      <p:sp>
        <p:nvSpPr>
          <p:cNvPr id="18" name="pole tekstowe 17"/>
          <p:cNvSpPr txBox="1"/>
          <p:nvPr/>
        </p:nvSpPr>
        <p:spPr>
          <a:xfrm>
            <a:off x="724926" y="5318107"/>
            <a:ext cx="3385751" cy="954107"/>
          </a:xfrm>
          <a:prstGeom prst="rect">
            <a:avLst/>
          </a:prstGeom>
          <a:noFill/>
        </p:spPr>
        <p:txBody>
          <a:bodyPr wrap="square" rtlCol="0">
            <a:spAutoFit/>
          </a:bodyPr>
          <a:lstStyle/>
          <a:p>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r</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eprezentanta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lub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pełnomocnika spółki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handlowej, przedsiębiorstwa państwowego, spółdzielni, fundacji lub stowarzyszenia </a:t>
            </a:r>
          </a:p>
        </p:txBody>
      </p:sp>
    </p:spTree>
    <p:extLst>
      <p:ext uri="{BB962C8B-B14F-4D97-AF65-F5344CB8AC3E}">
        <p14:creationId xmlns:p14="http://schemas.microsoft.com/office/powerpoint/2010/main" xmlns="" val="1680794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553792" y="1210963"/>
            <a:ext cx="8590208" cy="1127658"/>
          </a:xfrm>
        </p:spPr>
        <p:txBody>
          <a:bodyPr>
            <a:normAutofit fontScale="90000"/>
          </a:bodyPr>
          <a:lstStyle/>
          <a:p>
            <a:r>
              <a:rPr lang="pl-PL" sz="2700" dirty="0" smtClean="0">
                <a:solidFill>
                  <a:schemeClr val="tx2"/>
                </a:solidFill>
                <a:latin typeface="Tahoma" panose="020B0604030504040204" pitchFamily="34" charset="0"/>
                <a:ea typeface="Tahoma" panose="020B0604030504040204" pitchFamily="34" charset="0"/>
                <a:cs typeface="Tahoma" panose="020B0604030504040204" pitchFamily="34" charset="0"/>
              </a:rPr>
              <a:t>Charakter spółki osobowej i jego konsekwencje w zakresie odpowiedzialności za zobowiązania</a:t>
            </a:r>
            <a:r>
              <a:rPr lang="pl-PL" sz="3600"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36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rPr>
              <a:pPr/>
              <a:t>4</a:t>
            </a:fld>
            <a:endParaRPr lang="pl-PL" dirty="0">
              <a:solidFill>
                <a:schemeClr val="tx2"/>
              </a:solidFill>
            </a:endParaRPr>
          </a:p>
        </p:txBody>
      </p:sp>
      <p:graphicFrame>
        <p:nvGraphicFramePr>
          <p:cNvPr id="22" name="Diagram 21"/>
          <p:cNvGraphicFramePr/>
          <p:nvPr>
            <p:extLst>
              <p:ext uri="{D42A27DB-BD31-4B8C-83A1-F6EECF244321}">
                <p14:modId xmlns:p14="http://schemas.microsoft.com/office/powerpoint/2010/main" xmlns="" val="4173947498"/>
              </p:ext>
            </p:extLst>
          </p:nvPr>
        </p:nvGraphicFramePr>
        <p:xfrm>
          <a:off x="792014" y="2682242"/>
          <a:ext cx="7194177" cy="2813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rostokąt 6"/>
          <p:cNvSpPr/>
          <p:nvPr/>
        </p:nvSpPr>
        <p:spPr>
          <a:xfrm>
            <a:off x="4572000" y="344122"/>
            <a:ext cx="4572000" cy="307777"/>
          </a:xfrm>
          <a:prstGeom prst="rect">
            <a:avLst/>
          </a:prstGeom>
        </p:spPr>
        <p:txBody>
          <a:bodyPr>
            <a:spAutoFit/>
          </a:bodyPr>
          <a:lstStyle/>
          <a:p>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Odpowiedzialność przedsiębiorców</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8335244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40</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0" name="Elipsa 9"/>
          <p:cNvSpPr/>
          <p:nvPr/>
        </p:nvSpPr>
        <p:spPr>
          <a:xfrm>
            <a:off x="3171488" y="2258092"/>
            <a:ext cx="2119484" cy="2117818"/>
          </a:xfrm>
          <a:prstGeom prst="ellipse">
            <a:avLst/>
          </a:prstGeom>
          <a:noFill/>
          <a:ln>
            <a:solidFill>
              <a:srgbClr val="4F627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Elipsa 10"/>
          <p:cNvSpPr/>
          <p:nvPr/>
        </p:nvSpPr>
        <p:spPr>
          <a:xfrm>
            <a:off x="1582615" y="1219200"/>
            <a:ext cx="1541672" cy="1493693"/>
          </a:xfrm>
          <a:prstGeom prst="ellipse">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Tahoma" panose="020B0604030504040204" pitchFamily="34" charset="0"/>
              <a:ea typeface="Tahoma" panose="020B0604030504040204" pitchFamily="34" charset="0"/>
              <a:cs typeface="Tahoma" panose="020B0604030504040204" pitchFamily="34" charset="0"/>
            </a:endParaRPr>
          </a:p>
        </p:txBody>
      </p:sp>
      <p:cxnSp>
        <p:nvCxnSpPr>
          <p:cNvPr id="13" name="Łącznik prosty 12"/>
          <p:cNvCxnSpPr>
            <a:stCxn id="11" idx="5"/>
            <a:endCxn id="10" idx="1"/>
          </p:cNvCxnSpPr>
          <p:nvPr/>
        </p:nvCxnSpPr>
        <p:spPr>
          <a:xfrm>
            <a:off x="2898514" y="2494147"/>
            <a:ext cx="583365" cy="74092"/>
          </a:xfrm>
          <a:prstGeom prst="line">
            <a:avLst/>
          </a:prstGeom>
          <a:noFill/>
          <a:ln>
            <a:solidFill>
              <a:srgbClr val="4F6272"/>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5" name="Elipsa 14"/>
          <p:cNvSpPr/>
          <p:nvPr/>
        </p:nvSpPr>
        <p:spPr>
          <a:xfrm>
            <a:off x="2843807" y="2448068"/>
            <a:ext cx="83125" cy="83125"/>
          </a:xfrm>
          <a:prstGeom prst="ellipse">
            <a:avLst/>
          </a:prstGeom>
          <a:solidFill>
            <a:srgbClr val="4F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 name="Elipsa 17"/>
          <p:cNvSpPr/>
          <p:nvPr/>
        </p:nvSpPr>
        <p:spPr>
          <a:xfrm>
            <a:off x="6056831" y="1219200"/>
            <a:ext cx="1598337" cy="1541391"/>
          </a:xfrm>
          <a:prstGeom prst="ellipse">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Elipsa 18"/>
          <p:cNvSpPr/>
          <p:nvPr/>
        </p:nvSpPr>
        <p:spPr>
          <a:xfrm>
            <a:off x="6353907" y="3505200"/>
            <a:ext cx="1781907" cy="1699846"/>
          </a:xfrm>
          <a:prstGeom prst="ellipse">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Elipsa 19"/>
          <p:cNvSpPr/>
          <p:nvPr/>
        </p:nvSpPr>
        <p:spPr>
          <a:xfrm>
            <a:off x="2059580" y="4717153"/>
            <a:ext cx="1572203" cy="1572203"/>
          </a:xfrm>
          <a:prstGeom prst="ellipse">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Tahoma" panose="020B0604030504040204" pitchFamily="34" charset="0"/>
              <a:ea typeface="Tahoma" panose="020B0604030504040204" pitchFamily="34" charset="0"/>
              <a:cs typeface="Tahoma" panose="020B0604030504040204" pitchFamily="34" charset="0"/>
            </a:endParaRPr>
          </a:p>
        </p:txBody>
      </p:sp>
      <p:cxnSp>
        <p:nvCxnSpPr>
          <p:cNvPr id="28" name="Łącznik prosty 27"/>
          <p:cNvCxnSpPr>
            <a:endCxn id="20" idx="7"/>
          </p:cNvCxnSpPr>
          <p:nvPr/>
        </p:nvCxnSpPr>
        <p:spPr>
          <a:xfrm flipH="1">
            <a:off x="3401539" y="4314274"/>
            <a:ext cx="511592" cy="633123"/>
          </a:xfrm>
          <a:prstGeom prst="line">
            <a:avLst/>
          </a:prstGeom>
          <a:noFill/>
          <a:ln>
            <a:solidFill>
              <a:srgbClr val="4F6272"/>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0" name="Łącznik prosty 29"/>
          <p:cNvCxnSpPr>
            <a:endCxn id="39" idx="1"/>
          </p:cNvCxnSpPr>
          <p:nvPr/>
        </p:nvCxnSpPr>
        <p:spPr>
          <a:xfrm>
            <a:off x="5229290" y="3796602"/>
            <a:ext cx="1157708" cy="156827"/>
          </a:xfrm>
          <a:prstGeom prst="line">
            <a:avLst/>
          </a:prstGeom>
          <a:noFill/>
          <a:ln>
            <a:solidFill>
              <a:srgbClr val="4F6272"/>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2" name="Łącznik prosty 31"/>
          <p:cNvCxnSpPr>
            <a:stCxn id="10" idx="7"/>
            <a:endCxn id="40" idx="2"/>
          </p:cNvCxnSpPr>
          <p:nvPr/>
        </p:nvCxnSpPr>
        <p:spPr>
          <a:xfrm flipV="1">
            <a:off x="4980581" y="2112529"/>
            <a:ext cx="1052140" cy="455710"/>
          </a:xfrm>
          <a:prstGeom prst="line">
            <a:avLst/>
          </a:prstGeom>
          <a:noFill/>
          <a:ln>
            <a:solidFill>
              <a:srgbClr val="4F6272"/>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37" name="Elipsa 36"/>
          <p:cNvSpPr/>
          <p:nvPr/>
        </p:nvSpPr>
        <p:spPr>
          <a:xfrm>
            <a:off x="3368971" y="4935623"/>
            <a:ext cx="83125" cy="83125"/>
          </a:xfrm>
          <a:prstGeom prst="ellipse">
            <a:avLst/>
          </a:prstGeom>
          <a:solidFill>
            <a:srgbClr val="4F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9" name="Elipsa 38"/>
          <p:cNvSpPr/>
          <p:nvPr/>
        </p:nvSpPr>
        <p:spPr>
          <a:xfrm>
            <a:off x="6374825" y="3941256"/>
            <a:ext cx="83125" cy="83125"/>
          </a:xfrm>
          <a:prstGeom prst="ellipse">
            <a:avLst/>
          </a:prstGeom>
          <a:solidFill>
            <a:srgbClr val="4F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0" name="Elipsa 39"/>
          <p:cNvSpPr/>
          <p:nvPr/>
        </p:nvSpPr>
        <p:spPr>
          <a:xfrm>
            <a:off x="6032721" y="2070966"/>
            <a:ext cx="83125" cy="83125"/>
          </a:xfrm>
          <a:prstGeom prst="ellipse">
            <a:avLst/>
          </a:prstGeom>
          <a:solidFill>
            <a:srgbClr val="4F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4" name="pole tekstowe 43"/>
          <p:cNvSpPr txBox="1"/>
          <p:nvPr/>
        </p:nvSpPr>
        <p:spPr>
          <a:xfrm>
            <a:off x="3309862" y="2531193"/>
            <a:ext cx="1842736" cy="1323439"/>
          </a:xfrm>
          <a:prstGeom prst="rect">
            <a:avLst/>
          </a:prstGeom>
          <a:noFill/>
        </p:spPr>
        <p:txBody>
          <a:bodyPr wrap="square" rtlCol="0">
            <a:spAutoFit/>
          </a:bodyPr>
          <a:lstStyle/>
          <a:p>
            <a:pPr algn="ctr"/>
            <a:r>
              <a:rPr lang="pl-PL" sz="1600" b="1" dirty="0">
                <a:solidFill>
                  <a:srgbClr val="4F6272"/>
                </a:solidFill>
                <a:latin typeface="Tahoma" panose="020B0604030504040204" pitchFamily="34" charset="0"/>
                <a:ea typeface="Tahoma" panose="020B0604030504040204" pitchFamily="34" charset="0"/>
                <a:cs typeface="Tahoma" panose="020B0604030504040204" pitchFamily="34" charset="0"/>
              </a:rPr>
              <a:t>PODSTAWY ORZECZENIA ZAKAZU PROWADZENIA DZIAŁALNOŚCI</a:t>
            </a:r>
          </a:p>
        </p:txBody>
      </p:sp>
      <p:sp>
        <p:nvSpPr>
          <p:cNvPr id="48" name="pole tekstowe 47"/>
          <p:cNvSpPr txBox="1"/>
          <p:nvPr/>
        </p:nvSpPr>
        <p:spPr>
          <a:xfrm>
            <a:off x="1177609" y="1747642"/>
            <a:ext cx="1666198" cy="1169551"/>
          </a:xfrm>
          <a:prstGeom prst="rect">
            <a:avLst/>
          </a:prstGeom>
          <a:noFill/>
        </p:spPr>
        <p:txBody>
          <a:bodyPr wrap="square" rtlCol="0">
            <a:spAutoFit/>
          </a:bodyPr>
          <a:lstStyle/>
          <a:p>
            <a:pPr algn="ctr"/>
            <a:r>
              <a:rPr lang="pl-PL" sz="1400" b="1" dirty="0" smtClean="0">
                <a:solidFill>
                  <a:srgbClr val="4F6272"/>
                </a:solidFill>
                <a:latin typeface="Tahoma" panose="020B0604030504040204" pitchFamily="34" charset="0"/>
                <a:ea typeface="Tahoma" panose="020B0604030504040204" pitchFamily="34" charset="0"/>
                <a:cs typeface="Tahoma" panose="020B0604030504040204" pitchFamily="34" charset="0"/>
              </a:rPr>
              <a:t>Niezłożenie w terminie wniosku o ogłoszenie upadłości</a:t>
            </a:r>
            <a:endParaRPr lang="pl-PL" sz="1400" b="1" dirty="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sp>
        <p:nvSpPr>
          <p:cNvPr id="50" name="pole tekstowe 49"/>
          <p:cNvSpPr txBox="1"/>
          <p:nvPr/>
        </p:nvSpPr>
        <p:spPr>
          <a:xfrm>
            <a:off x="2239265" y="5053352"/>
            <a:ext cx="1791821" cy="954107"/>
          </a:xfrm>
          <a:prstGeom prst="rect">
            <a:avLst/>
          </a:prstGeom>
          <a:noFill/>
        </p:spPr>
        <p:txBody>
          <a:bodyPr wrap="square" rtlCol="0">
            <a:spAutoFit/>
          </a:bodyPr>
          <a:lstStyle/>
          <a:p>
            <a:pPr algn="ctr"/>
            <a:r>
              <a:rPr lang="pl-PL" sz="1400" b="1" dirty="0" smtClean="0">
                <a:solidFill>
                  <a:srgbClr val="4F6272"/>
                </a:solidFill>
                <a:latin typeface="Tahoma" panose="020B0604030504040204" pitchFamily="34" charset="0"/>
                <a:ea typeface="Tahoma" panose="020B0604030504040204" pitchFamily="34" charset="0"/>
                <a:cs typeface="Tahoma" panose="020B0604030504040204" pitchFamily="34" charset="0"/>
              </a:rPr>
              <a:t>Celowe doprowadzenie do niewypłacalności</a:t>
            </a:r>
            <a:endParaRPr lang="pl-PL" sz="1400" b="1" dirty="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sp>
        <p:nvSpPr>
          <p:cNvPr id="51" name="pole tekstowe 50"/>
          <p:cNvSpPr txBox="1"/>
          <p:nvPr/>
        </p:nvSpPr>
        <p:spPr>
          <a:xfrm>
            <a:off x="6698919" y="4027747"/>
            <a:ext cx="1195830" cy="523220"/>
          </a:xfrm>
          <a:prstGeom prst="rect">
            <a:avLst/>
          </a:prstGeom>
          <a:noFill/>
        </p:spPr>
        <p:txBody>
          <a:bodyPr wrap="square" rtlCol="0">
            <a:spAutoFit/>
          </a:bodyPr>
          <a:lstStyle/>
          <a:p>
            <a:pPr algn="ctr"/>
            <a:r>
              <a:rPr lang="pl-PL" sz="1400" b="1" dirty="0" smtClean="0">
                <a:solidFill>
                  <a:srgbClr val="4F6272"/>
                </a:solidFill>
                <a:latin typeface="Tahoma" panose="020B0604030504040204" pitchFamily="34" charset="0"/>
                <a:ea typeface="Tahoma" panose="020B0604030504040204" pitchFamily="34" charset="0"/>
                <a:cs typeface="Tahoma" panose="020B0604030504040204" pitchFamily="34" charset="0"/>
              </a:rPr>
              <a:t>Uporczywa upadłość</a:t>
            </a:r>
            <a:endParaRPr lang="pl-PL" sz="1400" b="1" dirty="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sp>
        <p:nvSpPr>
          <p:cNvPr id="52" name="pole tekstowe 51"/>
          <p:cNvSpPr txBox="1"/>
          <p:nvPr/>
        </p:nvSpPr>
        <p:spPr>
          <a:xfrm>
            <a:off x="6238474" y="1792529"/>
            <a:ext cx="1822558" cy="738664"/>
          </a:xfrm>
          <a:prstGeom prst="rect">
            <a:avLst/>
          </a:prstGeom>
          <a:noFill/>
        </p:spPr>
        <p:txBody>
          <a:bodyPr wrap="square" rtlCol="0">
            <a:spAutoFit/>
          </a:bodyPr>
          <a:lstStyle/>
          <a:p>
            <a:pPr algn="ctr"/>
            <a:r>
              <a:rPr lang="pl-PL" sz="1400" b="1" dirty="0" smtClean="0">
                <a:solidFill>
                  <a:srgbClr val="4F6272"/>
                </a:solidFill>
                <a:latin typeface="Tahoma" panose="020B0604030504040204" pitchFamily="34" charset="0"/>
                <a:ea typeface="Tahoma" panose="020B0604030504040204" pitchFamily="34" charset="0"/>
                <a:cs typeface="Tahoma" panose="020B0604030504040204" pitchFamily="34" charset="0"/>
              </a:rPr>
              <a:t>Niewykonywanie obowiązków upadłego</a:t>
            </a:r>
            <a:endParaRPr lang="pl-PL" sz="1400" b="1" dirty="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34463" y="1138038"/>
            <a:ext cx="609604" cy="609604"/>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32860" y="1135642"/>
            <a:ext cx="612000" cy="612000"/>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35411" y="3199200"/>
            <a:ext cx="612000" cy="612000"/>
          </a:xfrm>
          <a:prstGeom prst="rect">
            <a:avLst/>
          </a:prstGeom>
        </p:spPr>
      </p:pic>
      <p:pic>
        <p:nvPicPr>
          <p:cNvPr id="6" name="Obraz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66398" y="4414920"/>
            <a:ext cx="612000" cy="612000"/>
          </a:xfrm>
          <a:prstGeom prst="rect">
            <a:avLst/>
          </a:prstGeom>
        </p:spPr>
      </p:pic>
      <p:sp>
        <p:nvSpPr>
          <p:cNvPr id="25" name="Prostokąt 24"/>
          <p:cNvSpPr/>
          <p:nvPr/>
        </p:nvSpPr>
        <p:spPr>
          <a:xfrm>
            <a:off x="4572000" y="331243"/>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4060659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903106"/>
            <a:ext cx="9144000" cy="670760"/>
          </a:xfrm>
        </p:spPr>
        <p:txBody>
          <a:bodyPr>
            <a:normAutofit/>
          </a:bodyPr>
          <a:lstStyle/>
          <a:p>
            <a:r>
              <a:rPr lang="pl-PL" sz="2400" dirty="0" smtClean="0">
                <a:latin typeface="Tahoma" panose="020B0604030504040204" pitchFamily="34" charset="0"/>
                <a:ea typeface="Tahoma" panose="020B0604030504040204" pitchFamily="34" charset="0"/>
                <a:cs typeface="Tahoma" panose="020B0604030504040204" pitchFamily="34" charset="0"/>
              </a:rPr>
              <a:t>Podstawy orzeczenia zakazu prowadzenia działalności</a:t>
            </a:r>
            <a:endParaRPr lang="pl-PL"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41</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pole tekstowe 4"/>
          <p:cNvSpPr txBox="1"/>
          <p:nvPr/>
        </p:nvSpPr>
        <p:spPr>
          <a:xfrm>
            <a:off x="406525" y="1505802"/>
            <a:ext cx="3606369" cy="900246"/>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Sąd może orzec zakaz prowadzenia działalności gospodarczej a okres </a:t>
            </a:r>
            <a:r>
              <a:rPr lang="pl-PL" sz="1400" b="1" dirty="0" smtClean="0">
                <a:solidFill>
                  <a:srgbClr val="52615D"/>
                </a:solidFill>
                <a:latin typeface="Tahoma" panose="020B0604030504040204" pitchFamily="34" charset="0"/>
                <a:ea typeface="Tahoma" panose="020B0604030504040204" pitchFamily="34" charset="0"/>
                <a:cs typeface="Tahoma" panose="020B0604030504040204" pitchFamily="34" charset="0"/>
              </a:rPr>
              <a:t>od 1 roku do 10 lat</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 wobec osoby która:</a:t>
            </a:r>
          </a:p>
          <a:p>
            <a:endParaRPr lang="pl-PL" sz="105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1815" y="2267507"/>
            <a:ext cx="310870" cy="310870"/>
          </a:xfrm>
          <a:prstGeom prst="rect">
            <a:avLst/>
          </a:prstGeom>
        </p:spPr>
      </p:pic>
      <p:sp>
        <p:nvSpPr>
          <p:cNvPr id="7" name="pole tekstowe 6"/>
          <p:cNvSpPr txBox="1"/>
          <p:nvPr/>
        </p:nvSpPr>
        <p:spPr>
          <a:xfrm>
            <a:off x="762265" y="2189895"/>
            <a:ext cx="3513558" cy="4401205"/>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nie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złożyła w ustawowym terminie wniosku o ogłoszenie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upadłości</a:t>
            </a:r>
          </a:p>
          <a:p>
            <a:pPr algn="just"/>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faktycznie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zarządzając przedsiębiorstwem dłużnika, istotnie przyczyniła się do niezłożenia wniosku o ogłoszenie upadłości w ustawowym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terminie</a:t>
            </a:r>
          </a:p>
          <a:p>
            <a:pPr algn="just"/>
            <a:endPar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po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ogłoszeniu upadłości nie wydała lub nie wskazała majątku, ksiąg rachunkowych, korespondencji lub innych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dokumentów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upadłego, </a:t>
            </a:r>
            <a:endPar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a:p>
            <a:pPr algn="just"/>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jako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upadły po ogłoszeniu upadłości ukrywała, niszczyła lub obciążała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majątek</a:t>
            </a:r>
          </a:p>
          <a:p>
            <a:pPr algn="just"/>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jako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upadły w toku postępowania upadłościowego nie wykonała innych obowiązków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albo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też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utrudniała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postępowanie.</a:t>
            </a:r>
          </a:p>
        </p:txBody>
      </p:sp>
      <p:pic>
        <p:nvPicPr>
          <p:cNvPr id="8" name="Obraz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1815" y="2879280"/>
            <a:ext cx="310870" cy="310870"/>
          </a:xfrm>
          <a:prstGeom prst="rect">
            <a:avLst/>
          </a:prstGeom>
        </p:spPr>
      </p:pic>
      <p:pic>
        <p:nvPicPr>
          <p:cNvPr id="10" name="Obraz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1815" y="3980602"/>
            <a:ext cx="310870" cy="310870"/>
          </a:xfrm>
          <a:prstGeom prst="rect">
            <a:avLst/>
          </a:prstGeom>
        </p:spPr>
      </p:pic>
      <p:pic>
        <p:nvPicPr>
          <p:cNvPr id="12" name="Obraz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0462" y="5038935"/>
            <a:ext cx="310870" cy="310870"/>
          </a:xfrm>
          <a:prstGeom prst="rect">
            <a:avLst/>
          </a:prstGeom>
        </p:spPr>
      </p:pic>
      <p:pic>
        <p:nvPicPr>
          <p:cNvPr id="14" name="Obraz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1815" y="5672245"/>
            <a:ext cx="310870" cy="310870"/>
          </a:xfrm>
          <a:prstGeom prst="rect">
            <a:avLst/>
          </a:prstGeom>
        </p:spPr>
      </p:pic>
      <p:sp>
        <p:nvSpPr>
          <p:cNvPr id="16" name="pole tekstowe 15"/>
          <p:cNvSpPr txBox="1"/>
          <p:nvPr/>
        </p:nvSpPr>
        <p:spPr>
          <a:xfrm>
            <a:off x="4855463" y="1559662"/>
            <a:ext cx="3806810" cy="846386"/>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Ponadto sąd może orzec zakaz prowadzenia działalności wobec osoby, jeżeli:</a:t>
            </a:r>
          </a:p>
          <a:p>
            <a:endParaRPr lang="pl-PL" sz="1050" dirty="0">
              <a:solidFill>
                <a:srgbClr val="52615D"/>
              </a:solidFill>
              <a:latin typeface="Tahoma" panose="020B0604030504040204" pitchFamily="34" charset="0"/>
              <a:ea typeface="Tahoma" panose="020B0604030504040204" pitchFamily="34" charset="0"/>
              <a:cs typeface="Tahoma" panose="020B0604030504040204" pitchFamily="34" charset="0"/>
            </a:endParaRPr>
          </a:p>
          <a:p>
            <a:endParaRPr lang="pl-PL" sz="105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18" name="Obraz 17"/>
          <p:cNvPicPr>
            <a:picLocks noChangeAspect="1"/>
          </p:cNvPicPr>
          <p:nvPr/>
        </p:nvPicPr>
        <p:blipFill>
          <a:blip r:embed="rId3" cstate="print"/>
          <a:stretch>
            <a:fillRect/>
          </a:stretch>
        </p:blipFill>
        <p:spPr>
          <a:xfrm>
            <a:off x="4855463" y="2250587"/>
            <a:ext cx="310923" cy="310923"/>
          </a:xfrm>
          <a:prstGeom prst="rect">
            <a:avLst/>
          </a:prstGeom>
        </p:spPr>
      </p:pic>
      <p:pic>
        <p:nvPicPr>
          <p:cNvPr id="19" name="Obraz 18"/>
          <p:cNvPicPr>
            <a:picLocks noChangeAspect="1"/>
          </p:cNvPicPr>
          <p:nvPr/>
        </p:nvPicPr>
        <p:blipFill>
          <a:blip r:embed="rId3" cstate="print"/>
          <a:stretch>
            <a:fillRect/>
          </a:stretch>
        </p:blipFill>
        <p:spPr>
          <a:xfrm>
            <a:off x="4855463" y="3328846"/>
            <a:ext cx="310923" cy="310923"/>
          </a:xfrm>
          <a:prstGeom prst="rect">
            <a:avLst/>
          </a:prstGeom>
        </p:spPr>
      </p:pic>
      <p:pic>
        <p:nvPicPr>
          <p:cNvPr id="20" name="Obraz 19"/>
          <p:cNvPicPr>
            <a:picLocks noChangeAspect="1"/>
          </p:cNvPicPr>
          <p:nvPr/>
        </p:nvPicPr>
        <p:blipFill>
          <a:blip r:embed="rId3" cstate="print"/>
          <a:stretch>
            <a:fillRect/>
          </a:stretch>
        </p:blipFill>
        <p:spPr>
          <a:xfrm>
            <a:off x="4840652" y="4208892"/>
            <a:ext cx="310923" cy="310923"/>
          </a:xfrm>
          <a:prstGeom prst="rect">
            <a:avLst/>
          </a:prstGeom>
        </p:spPr>
      </p:pic>
      <p:sp>
        <p:nvSpPr>
          <p:cNvPr id="21" name="pole tekstowe 20"/>
          <p:cNvSpPr txBox="1"/>
          <p:nvPr/>
        </p:nvSpPr>
        <p:spPr>
          <a:xfrm>
            <a:off x="5166386" y="2189895"/>
            <a:ext cx="3295034" cy="4531580"/>
          </a:xfrm>
          <a:prstGeom prst="rect">
            <a:avLst/>
          </a:prstGeom>
          <a:noFill/>
        </p:spPr>
        <p:txBody>
          <a:bodyPr wrap="square" rtlCol="0">
            <a:spAutoFit/>
          </a:bodyPr>
          <a:lstStyle/>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ogłoszono wobec niej co najmniej raz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upadłość, z umorzeniem jej długów po zakończeniu postępowania upadłościowego;</a:t>
            </a:r>
          </a:p>
          <a:p>
            <a:pPr algn="just"/>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ogłoszono wobec niej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upadłość nie dawniej niż pięć lat przed ponownym ogłoszeniem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upadłości;</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pPr algn="just"/>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pPr algn="just"/>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d</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ziałając jako osoba fizyczna doprowadziła do swojej niewypłacalności poprzez celowe działanie lub rażące niedbalstwo</a:t>
            </a:r>
          </a:p>
          <a:p>
            <a:pPr algn="just"/>
            <a:endPar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a:p>
            <a:pPr algn="just"/>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działając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jako osoba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uprawniona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do reprezentowania przedsiębiorcy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albo osoba faktycznie zarządzająca przedsiębiorstwem,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doprowadziła do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niewypłacalności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poprzez celowe działanie lub rażące niedbalstwo</a:t>
            </a:r>
          </a:p>
          <a:p>
            <a:pPr algn="just"/>
            <a:endParaRPr lang="pl-PL" sz="105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22" name="Obraz 21"/>
          <p:cNvPicPr>
            <a:picLocks noChangeAspect="1"/>
          </p:cNvPicPr>
          <p:nvPr/>
        </p:nvPicPr>
        <p:blipFill>
          <a:blip r:embed="rId4" cstate="print"/>
          <a:stretch>
            <a:fillRect/>
          </a:stretch>
        </p:blipFill>
        <p:spPr>
          <a:xfrm>
            <a:off x="4840652" y="5195917"/>
            <a:ext cx="317019" cy="310923"/>
          </a:xfrm>
          <a:prstGeom prst="rect">
            <a:avLst/>
          </a:prstGeom>
        </p:spPr>
      </p:pic>
      <p:sp>
        <p:nvSpPr>
          <p:cNvPr id="17" name="Prostokąt 16"/>
          <p:cNvSpPr/>
          <p:nvPr/>
        </p:nvSpPr>
        <p:spPr>
          <a:xfrm>
            <a:off x="4572000" y="331243"/>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27645622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128728"/>
            <a:ext cx="9144000" cy="559583"/>
          </a:xfrm>
        </p:spPr>
        <p:txBody>
          <a:bodyPr>
            <a:normAutofit/>
          </a:bodyPr>
          <a:lstStyle/>
          <a:p>
            <a:r>
              <a:rPr lang="pl-PL" sz="2400" dirty="0" smtClean="0">
                <a:latin typeface="Tahoma" panose="020B0604030504040204" pitchFamily="34" charset="0"/>
                <a:ea typeface="Tahoma" panose="020B0604030504040204" pitchFamily="34" charset="0"/>
                <a:cs typeface="Tahoma" panose="020B0604030504040204" pitchFamily="34" charset="0"/>
              </a:rPr>
              <a:t>Zmiany po 1 stycznia 2016 r.</a:t>
            </a:r>
            <a:endParaRPr lang="pl-PL"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ymbol zastępczy numeru slajdu 3"/>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42</a:t>
            </a:fld>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2"/>
          <p:cNvSpPr>
            <a:spLocks noGrp="1"/>
          </p:cNvSpPr>
          <p:nvPr>
            <p:ph type="body" sz="quarter" idx="4294967295"/>
          </p:nvPr>
        </p:nvSpPr>
        <p:spPr>
          <a:xfrm>
            <a:off x="540914" y="2859560"/>
            <a:ext cx="7164812" cy="3216275"/>
          </a:xfrm>
        </p:spPr>
        <p:txBody>
          <a:bodyPr/>
          <a:lstStyle/>
          <a:p>
            <a:pPr marL="0" indent="0" algn="just">
              <a:spcAft>
                <a:spcPts val="1200"/>
              </a:spcAft>
              <a:buNone/>
            </a:pPr>
            <a:r>
              <a:rPr lang="pl-PL" dirty="0" smtClean="0">
                <a:latin typeface="Tahoma" panose="020B0604030504040204" pitchFamily="34" charset="0"/>
                <a:ea typeface="Tahoma" panose="020B0604030504040204" pitchFamily="34" charset="0"/>
                <a:cs typeface="Tahoma" panose="020B0604030504040204" pitchFamily="34" charset="0"/>
              </a:rPr>
              <a:t>	</a:t>
            </a:r>
            <a:r>
              <a:rPr lang="pl-PL" sz="1600" dirty="0" smtClean="0">
                <a:latin typeface="Tahoma" panose="020B0604030504040204" pitchFamily="34" charset="0"/>
                <a:ea typeface="Tahoma" panose="020B0604030504040204" pitchFamily="34" charset="0"/>
                <a:cs typeface="Tahoma" panose="020B0604030504040204" pitchFamily="34" charset="0"/>
              </a:rPr>
              <a:t>Zakaz można orzec nie tylko na rzecz osoby uprawnionej do reprezentacji </a:t>
            </a:r>
            <a:r>
              <a:rPr lang="pl-PL" sz="1600" dirty="0">
                <a:latin typeface="Tahoma" panose="020B0604030504040204" pitchFamily="34" charset="0"/>
                <a:ea typeface="Tahoma" panose="020B0604030504040204" pitchFamily="34" charset="0"/>
                <a:cs typeface="Tahoma" panose="020B0604030504040204" pitchFamily="34" charset="0"/>
              </a:rPr>
              <a:t>przedsiębiorcy będącego osobą prawną albo spółką handlową niemającą osobowości </a:t>
            </a:r>
            <a:r>
              <a:rPr lang="pl-PL" sz="1600" dirty="0" smtClean="0">
                <a:latin typeface="Tahoma" panose="020B0604030504040204" pitchFamily="34" charset="0"/>
                <a:ea typeface="Tahoma" panose="020B0604030504040204" pitchFamily="34" charset="0"/>
                <a:cs typeface="Tahoma" panose="020B0604030504040204" pitchFamily="34" charset="0"/>
              </a:rPr>
              <a:t>prawnej, ale </a:t>
            </a:r>
            <a:r>
              <a:rPr lang="pl-PL" sz="1600" dirty="0">
                <a:latin typeface="Tahoma" panose="020B0604030504040204" pitchFamily="34" charset="0"/>
                <a:ea typeface="Tahoma" panose="020B0604030504040204" pitchFamily="34" charset="0"/>
                <a:cs typeface="Tahoma" panose="020B0604030504040204" pitchFamily="34" charset="0"/>
              </a:rPr>
              <a:t>również wobec osoby </a:t>
            </a:r>
            <a:r>
              <a:rPr lang="pl-PL" sz="1600" b="1" u="sng" dirty="0">
                <a:latin typeface="Tahoma" panose="020B0604030504040204" pitchFamily="34" charset="0"/>
                <a:ea typeface="Tahoma" panose="020B0604030504040204" pitchFamily="34" charset="0"/>
                <a:cs typeface="Tahoma" panose="020B0604030504040204" pitchFamily="34" charset="0"/>
              </a:rPr>
              <a:t>faktycznie </a:t>
            </a:r>
            <a:r>
              <a:rPr lang="pl-PL" sz="1600" b="1" u="sng" dirty="0" smtClean="0">
                <a:latin typeface="Tahoma" panose="020B0604030504040204" pitchFamily="34" charset="0"/>
                <a:ea typeface="Tahoma" panose="020B0604030504040204" pitchFamily="34" charset="0"/>
                <a:cs typeface="Tahoma" panose="020B0604030504040204" pitchFamily="34" charset="0"/>
              </a:rPr>
              <a:t>zarządzającej </a:t>
            </a:r>
            <a:r>
              <a:rPr lang="pl-PL" sz="1600" b="1" u="sng" dirty="0">
                <a:latin typeface="Tahoma" panose="020B0604030504040204" pitchFamily="34" charset="0"/>
                <a:ea typeface="Tahoma" panose="020B0604030504040204" pitchFamily="34" charset="0"/>
                <a:cs typeface="Tahoma" panose="020B0604030504040204" pitchFamily="34" charset="0"/>
              </a:rPr>
              <a:t>przedsiębiorstwem </a:t>
            </a:r>
            <a:r>
              <a:rPr lang="pl-PL" sz="1600" b="1" u="sng" dirty="0" smtClean="0">
                <a:latin typeface="Tahoma" panose="020B0604030504040204" pitchFamily="34" charset="0"/>
                <a:ea typeface="Tahoma" panose="020B0604030504040204" pitchFamily="34" charset="0"/>
                <a:cs typeface="Tahoma" panose="020B0604030504040204" pitchFamily="34" charset="0"/>
              </a:rPr>
              <a:t>dłużnika.</a:t>
            </a:r>
          </a:p>
          <a:p>
            <a:pPr marL="0" indent="0" algn="just">
              <a:spcAft>
                <a:spcPts val="1200"/>
              </a:spcAft>
              <a:buNone/>
            </a:pPr>
            <a:r>
              <a:rPr lang="pl-PL" sz="1600" b="1" dirty="0" smtClean="0">
                <a:latin typeface="Tahoma" panose="020B0604030504040204" pitchFamily="34" charset="0"/>
                <a:ea typeface="Tahoma" panose="020B0604030504040204" pitchFamily="34" charset="0"/>
                <a:cs typeface="Tahoma" panose="020B0604030504040204" pitchFamily="34" charset="0"/>
              </a:rPr>
              <a:t>W przypadku wpłynięcia wniosku o orzeczenie zakazu po 1 stycznia 2016 r., w zakresie działań i zaniechań sprzed tej daty, stosuje się przepisy wcześniej obowiązujące. Wobec osoby faktycznie zarządzającej przedsiębiorstwem dłużnika można orzec zakaz jedynie jeżeli zarządzała nim po 1 stycznia 2016 r. </a:t>
            </a:r>
            <a:endParaRPr lang="pl-PL" sz="1600" b="1" dirty="0">
              <a:latin typeface="Tahoma" panose="020B0604030504040204" pitchFamily="34" charset="0"/>
              <a:ea typeface="Tahoma" panose="020B0604030504040204" pitchFamily="34" charset="0"/>
              <a:cs typeface="Tahoma" panose="020B0604030504040204" pitchFamily="34" charset="0"/>
            </a:endParaRPr>
          </a:p>
        </p:txBody>
      </p:sp>
      <p:pic>
        <p:nvPicPr>
          <p:cNvPr id="5" name="Obraz 4"/>
          <p:cNvPicPr>
            <a:picLocks noChangeAspect="1"/>
          </p:cNvPicPr>
          <p:nvPr/>
        </p:nvPicPr>
        <p:blipFill>
          <a:blip r:embed="rId3" cstate="print">
            <a:duotone>
              <a:prstClr val="black"/>
              <a:srgbClr val="FCD91D">
                <a:tint val="45000"/>
                <a:satMod val="400000"/>
              </a:srgbClr>
            </a:duotone>
            <a:extLst>
              <a:ext uri="{28A0092B-C50C-407E-A947-70E740481C1C}">
                <a14:useLocalDpi xmlns:a14="http://schemas.microsoft.com/office/drawing/2010/main" xmlns="" val="0"/>
              </a:ext>
            </a:extLst>
          </a:blip>
          <a:stretch>
            <a:fillRect/>
          </a:stretch>
        </p:blipFill>
        <p:spPr>
          <a:xfrm>
            <a:off x="6810148" y="1408520"/>
            <a:ext cx="1440000" cy="1440000"/>
          </a:xfrm>
          <a:prstGeom prst="rect">
            <a:avLst/>
          </a:prstGeom>
        </p:spPr>
      </p:pic>
      <p:sp>
        <p:nvSpPr>
          <p:cNvPr id="6" name="Prostokąt 5"/>
          <p:cNvSpPr/>
          <p:nvPr/>
        </p:nvSpPr>
        <p:spPr>
          <a:xfrm>
            <a:off x="4572000" y="331243"/>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41718720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076885"/>
            <a:ext cx="8080930" cy="499611"/>
          </a:xfrm>
        </p:spPr>
        <p:txBody>
          <a:bodyPr>
            <a:normAutofit/>
          </a:bodyPr>
          <a:lstStyle/>
          <a:p>
            <a:r>
              <a:rPr lang="pl-PL" sz="2400" dirty="0" smtClean="0">
                <a:latin typeface="Tahoma" panose="020B0604030504040204" pitchFamily="34" charset="0"/>
                <a:ea typeface="Tahoma" panose="020B0604030504040204" pitchFamily="34" charset="0"/>
                <a:cs typeface="Tahoma" panose="020B0604030504040204" pitchFamily="34" charset="0"/>
              </a:rPr>
              <a:t>Postępowanie w sprawie orzeczenia zakazu</a:t>
            </a:r>
            <a:endParaRPr lang="pl-PL"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ymbol zastępczy numeru slajdu 3"/>
          <p:cNvSpPr>
            <a:spLocks noGrp="1"/>
          </p:cNvSpPr>
          <p:nvPr>
            <p:ph type="sldNum" sz="quarter" idx="12"/>
          </p:nvPr>
        </p:nvSpPr>
        <p:spPr>
          <a:xfrm>
            <a:off x="6457950" y="6356350"/>
            <a:ext cx="1583839" cy="365125"/>
          </a:xfrm>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43</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2"/>
          <p:cNvSpPr>
            <a:spLocks noGrp="1"/>
          </p:cNvSpPr>
          <p:nvPr>
            <p:ph type="body" sz="quarter" idx="4294967295"/>
          </p:nvPr>
        </p:nvSpPr>
        <p:spPr>
          <a:xfrm>
            <a:off x="2054225" y="1784350"/>
            <a:ext cx="6265527" cy="3949700"/>
          </a:xfrm>
        </p:spPr>
        <p:txBody>
          <a:bodyPr/>
          <a:lstStyle/>
          <a:p>
            <a:pPr marL="0" indent="0" algn="just">
              <a:buNone/>
            </a:pPr>
            <a:r>
              <a:rPr lang="pl-PL" sz="1400" dirty="0" smtClean="0">
                <a:latin typeface="Tahoma" panose="020B0604030504040204" pitchFamily="34" charset="0"/>
                <a:ea typeface="Tahoma" panose="020B0604030504040204" pitchFamily="34" charset="0"/>
                <a:cs typeface="Tahoma" panose="020B0604030504040204" pitchFamily="34" charset="0"/>
              </a:rPr>
              <a:t>Orzeka </a:t>
            </a:r>
            <a:r>
              <a:rPr lang="pl-PL" sz="1400" dirty="0">
                <a:latin typeface="Tahoma" panose="020B0604030504040204" pitchFamily="34" charset="0"/>
                <a:ea typeface="Tahoma" panose="020B0604030504040204" pitchFamily="34" charset="0"/>
                <a:cs typeface="Tahoma" panose="020B0604030504040204" pitchFamily="34" charset="0"/>
              </a:rPr>
              <a:t>sąd właściwy do rozpoznania sprawy o ogłoszenie </a:t>
            </a:r>
            <a:r>
              <a:rPr lang="pl-PL" sz="1400" dirty="0" smtClean="0">
                <a:latin typeface="Tahoma" panose="020B0604030504040204" pitchFamily="34" charset="0"/>
                <a:ea typeface="Tahoma" panose="020B0604030504040204" pitchFamily="34" charset="0"/>
                <a:cs typeface="Tahoma" panose="020B0604030504040204" pitchFamily="34" charset="0"/>
              </a:rPr>
              <a:t>upadłości</a:t>
            </a:r>
          </a:p>
          <a:p>
            <a:pPr marL="0" indent="0" algn="just">
              <a:buNone/>
            </a:pPr>
            <a:endParaRPr lang="pl-PL" sz="1400" b="1" u="sng"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pl-PL" sz="1400" b="1" dirty="0" smtClean="0">
                <a:latin typeface="Tahoma" panose="020B0604030504040204" pitchFamily="34" charset="0"/>
                <a:ea typeface="Tahoma" panose="020B0604030504040204" pitchFamily="34" charset="0"/>
                <a:cs typeface="Tahoma" panose="020B0604030504040204" pitchFamily="34" charset="0"/>
              </a:rPr>
              <a:t>Postępowanie prowadzone jest na wniosek</a:t>
            </a:r>
            <a:r>
              <a:rPr lang="pl-PL" sz="1400" b="1" u="sng" dirty="0" smtClean="0">
                <a:latin typeface="Tahoma" panose="020B0604030504040204" pitchFamily="34" charset="0"/>
                <a:ea typeface="Tahoma" panose="020B0604030504040204" pitchFamily="34" charset="0"/>
                <a:cs typeface="Tahoma" panose="020B0604030504040204" pitchFamily="34" charset="0"/>
              </a:rPr>
              <a:t>:</a:t>
            </a:r>
          </a:p>
          <a:p>
            <a:pPr algn="just">
              <a:buFontTx/>
              <a:buChar char="-"/>
            </a:pPr>
            <a:r>
              <a:rPr lang="pl-PL" sz="1400" b="1" u="sng" dirty="0" smtClean="0">
                <a:latin typeface="Tahoma" panose="020B0604030504040204" pitchFamily="34" charset="0"/>
                <a:ea typeface="Tahoma" panose="020B0604030504040204" pitchFamily="34" charset="0"/>
                <a:cs typeface="Tahoma" panose="020B0604030504040204" pitchFamily="34" charset="0"/>
              </a:rPr>
              <a:t>wierzyciela</a:t>
            </a:r>
          </a:p>
          <a:p>
            <a:pPr algn="just">
              <a:buFontTx/>
              <a:buChar char="-"/>
            </a:pPr>
            <a:r>
              <a:rPr lang="pl-PL" sz="1400" b="1" dirty="0" smtClean="0">
                <a:latin typeface="Tahoma" panose="020B0604030504040204" pitchFamily="34" charset="0"/>
                <a:ea typeface="Tahoma" panose="020B0604030504040204" pitchFamily="34" charset="0"/>
                <a:cs typeface="Tahoma" panose="020B0604030504040204" pitchFamily="34" charset="0"/>
              </a:rPr>
              <a:t>tymczasowego nadzorcy sądowego, zarządcy przymusowego, syndyka</a:t>
            </a:r>
          </a:p>
          <a:p>
            <a:pPr algn="just">
              <a:buFontTx/>
              <a:buChar char="-"/>
            </a:pPr>
            <a:r>
              <a:rPr lang="pl-PL" sz="1400" b="1" dirty="0" smtClean="0">
                <a:latin typeface="Tahoma" panose="020B0604030504040204" pitchFamily="34" charset="0"/>
                <a:ea typeface="Tahoma" panose="020B0604030504040204" pitchFamily="34" charset="0"/>
                <a:cs typeface="Tahoma" panose="020B0604030504040204" pitchFamily="34" charset="0"/>
              </a:rPr>
              <a:t>prokuratora, </a:t>
            </a:r>
          </a:p>
          <a:p>
            <a:pPr algn="just">
              <a:buFontTx/>
              <a:buChar char="-"/>
            </a:pPr>
            <a:r>
              <a:rPr lang="pl-PL" sz="1400" b="1" dirty="0" smtClean="0">
                <a:latin typeface="Tahoma" panose="020B0604030504040204" pitchFamily="34" charset="0"/>
                <a:ea typeface="Tahoma" panose="020B0604030504040204" pitchFamily="34" charset="0"/>
                <a:cs typeface="Tahoma" panose="020B0604030504040204" pitchFamily="34" charset="0"/>
              </a:rPr>
              <a:t>Prezesa Urzędu Ochrony Konkurencji i Konsumentów </a:t>
            </a:r>
          </a:p>
          <a:p>
            <a:pPr algn="just">
              <a:buFontTx/>
              <a:buChar char="-"/>
            </a:pPr>
            <a:r>
              <a:rPr lang="pl-PL" sz="1400" b="1" dirty="0" smtClean="0">
                <a:latin typeface="Tahoma" panose="020B0604030504040204" pitchFamily="34" charset="0"/>
                <a:ea typeface="Tahoma" panose="020B0604030504040204" pitchFamily="34" charset="0"/>
                <a:cs typeface="Tahoma" panose="020B0604030504040204" pitchFamily="34" charset="0"/>
              </a:rPr>
              <a:t>Komisji Nadzoru Finansowego</a:t>
            </a:r>
          </a:p>
          <a:p>
            <a:pPr marL="0" indent="0" algn="just">
              <a:buNone/>
            </a:pPr>
            <a:endParaRPr lang="pl-PL" sz="1400"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pl-PL" sz="1400" dirty="0" smtClean="0">
                <a:latin typeface="Tahoma" panose="020B0604030504040204" pitchFamily="34" charset="0"/>
                <a:ea typeface="Tahoma" panose="020B0604030504040204" pitchFamily="34" charset="0"/>
                <a:cs typeface="Tahoma" panose="020B0604030504040204" pitchFamily="34" charset="0"/>
              </a:rPr>
              <a:t>Postępowanie w sprawie orzeczenia zakazu jest postępowaniem</a:t>
            </a:r>
            <a:r>
              <a:rPr lang="pl-PL" sz="1400" b="1" dirty="0" smtClean="0">
                <a:latin typeface="Tahoma" panose="020B0604030504040204" pitchFamily="34" charset="0"/>
                <a:ea typeface="Tahoma" panose="020B0604030504040204" pitchFamily="34" charset="0"/>
                <a:cs typeface="Tahoma" panose="020B0604030504040204" pitchFamily="34" charset="0"/>
              </a:rPr>
              <a:t> cywilnym</a:t>
            </a:r>
            <a:r>
              <a:rPr lang="pl-PL" sz="1400" dirty="0" smtClean="0">
                <a:latin typeface="Tahoma" panose="020B0604030504040204" pitchFamily="34" charset="0"/>
                <a:ea typeface="Tahoma" panose="020B0604030504040204" pitchFamily="34" charset="0"/>
                <a:cs typeface="Tahoma" panose="020B0604030504040204" pitchFamily="34" charset="0"/>
              </a:rPr>
              <a:t>, w </a:t>
            </a:r>
            <a:r>
              <a:rPr lang="pl-PL" sz="1400" dirty="0">
                <a:latin typeface="Tahoma" panose="020B0604030504040204" pitchFamily="34" charset="0"/>
                <a:ea typeface="Tahoma" panose="020B0604030504040204" pitchFamily="34" charset="0"/>
                <a:cs typeface="Tahoma" panose="020B0604030504040204" pitchFamily="34" charset="0"/>
              </a:rPr>
              <a:t>którym  stosuje się przepisy o postępowaniu </a:t>
            </a:r>
            <a:r>
              <a:rPr lang="pl-PL" sz="1400" dirty="0" smtClean="0">
                <a:latin typeface="Tahoma" panose="020B0604030504040204" pitchFamily="34" charset="0"/>
                <a:ea typeface="Tahoma" panose="020B0604030504040204" pitchFamily="34" charset="0"/>
                <a:cs typeface="Tahoma" panose="020B0604030504040204" pitchFamily="34" charset="0"/>
              </a:rPr>
              <a:t>nieprocesowym.</a:t>
            </a:r>
          </a:p>
          <a:p>
            <a:pPr marL="0" indent="0" algn="just">
              <a:buNone/>
            </a:pPr>
            <a:r>
              <a:rPr lang="pl-PL" sz="1400" b="1" dirty="0">
                <a:latin typeface="Tahoma" panose="020B0604030504040204" pitchFamily="34" charset="0"/>
                <a:ea typeface="Tahoma" panose="020B0604030504040204" pitchFamily="34" charset="0"/>
                <a:cs typeface="Tahoma" panose="020B0604030504040204" pitchFamily="34" charset="0"/>
              </a:rPr>
              <a:t>Sąd wydaje postanowienie po przeprowadzeniu rozprawy</a:t>
            </a:r>
          </a:p>
          <a:p>
            <a:pPr algn="just">
              <a:buFontTx/>
              <a:buChar char="-"/>
            </a:pPr>
            <a:endParaRPr lang="pl-PL" sz="1400" b="1"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pl-PL" sz="1400" b="1" dirty="0">
              <a:latin typeface="Tahoma" panose="020B0604030504040204" pitchFamily="34" charset="0"/>
              <a:ea typeface="Tahoma" panose="020B0604030504040204" pitchFamily="34" charset="0"/>
              <a:cs typeface="Tahoma" panose="020B0604030504040204" pitchFamily="34" charset="0"/>
            </a:endParaRPr>
          </a:p>
        </p:txBody>
      </p:sp>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744" y="1784313"/>
            <a:ext cx="274729" cy="310870"/>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744" y="2440007"/>
            <a:ext cx="274729" cy="31087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744" y="4667564"/>
            <a:ext cx="274729" cy="310870"/>
          </a:xfrm>
          <a:prstGeom prst="rect">
            <a:avLst/>
          </a:prstGeom>
        </p:spPr>
      </p:pic>
      <p:sp>
        <p:nvSpPr>
          <p:cNvPr id="8" name="Prostokąt 7"/>
          <p:cNvSpPr/>
          <p:nvPr/>
        </p:nvSpPr>
        <p:spPr>
          <a:xfrm>
            <a:off x="4572000" y="331243"/>
            <a:ext cx="4040465" cy="738664"/>
          </a:xfrm>
          <a:prstGeom prst="rect">
            <a:avLst/>
          </a:prstGeom>
        </p:spPr>
        <p:txBody>
          <a:bodyPr wrap="square">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3448799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120972"/>
            <a:ext cx="9144000" cy="584262"/>
          </a:xfrm>
        </p:spPr>
        <p:txBody>
          <a:bodyPr>
            <a:normAutofit/>
          </a:bodyPr>
          <a:lstStyle/>
          <a:p>
            <a:r>
              <a:rPr lang="pl-PL" sz="2400" dirty="0" smtClean="0">
                <a:latin typeface="Tahoma" panose="020B0604030504040204" pitchFamily="34" charset="0"/>
                <a:ea typeface="Tahoma" panose="020B0604030504040204" pitchFamily="34" charset="0"/>
                <a:cs typeface="Tahoma" panose="020B0604030504040204" pitchFamily="34" charset="0"/>
              </a:rPr>
              <a:t>Jak uniknąć orzeczenia zakazu prowadzenia działalności?</a:t>
            </a:r>
            <a:endParaRPr lang="pl-PL"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ymbol zastępczy numeru slajdu 3"/>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44</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2"/>
          <p:cNvSpPr>
            <a:spLocks noGrp="1"/>
          </p:cNvSpPr>
          <p:nvPr>
            <p:ph type="body" sz="quarter" idx="4294967295"/>
          </p:nvPr>
        </p:nvSpPr>
        <p:spPr>
          <a:xfrm>
            <a:off x="1334530" y="2303297"/>
            <a:ext cx="6173788" cy="3214688"/>
          </a:xfrm>
        </p:spPr>
        <p:txBody>
          <a:bodyPr>
            <a:noAutofit/>
          </a:bodyPr>
          <a:lstStyle/>
          <a:p>
            <a:pPr marL="0" indent="0" algn="just">
              <a:buNone/>
            </a:pPr>
            <a:r>
              <a:rPr lang="pl-PL" sz="1800" dirty="0" smtClean="0">
                <a:latin typeface="Tahoma" panose="020B0604030504040204" pitchFamily="34" charset="0"/>
                <a:ea typeface="Tahoma" panose="020B0604030504040204" pitchFamily="34" charset="0"/>
                <a:cs typeface="Tahoma" panose="020B0604030504040204" pitchFamily="34" charset="0"/>
              </a:rPr>
              <a:t>złożyć w terminie wniosek o ogłoszenie upadłości</a:t>
            </a:r>
          </a:p>
          <a:p>
            <a:pPr marL="0" indent="0" algn="just">
              <a:buNone/>
            </a:pPr>
            <a:endParaRPr lang="pl-PL" sz="1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pl-PL" sz="1800" dirty="0" smtClean="0">
                <a:latin typeface="Tahoma" panose="020B0604030504040204" pitchFamily="34" charset="0"/>
                <a:ea typeface="Tahoma" panose="020B0604030504040204" pitchFamily="34" charset="0"/>
                <a:cs typeface="Tahoma" panose="020B0604030504040204" pitchFamily="34" charset="0"/>
              </a:rPr>
              <a:t>złożyć </a:t>
            </a:r>
            <a:r>
              <a:rPr lang="pl-PL" sz="1800" dirty="0">
                <a:latin typeface="Tahoma" panose="020B0604030504040204" pitchFamily="34" charset="0"/>
                <a:ea typeface="Tahoma" panose="020B0604030504040204" pitchFamily="34" charset="0"/>
                <a:cs typeface="Tahoma" panose="020B0604030504040204" pitchFamily="34" charset="0"/>
              </a:rPr>
              <a:t>wniosek o otwarcie przyspieszonego postępowania układowego, postępowania układowego lub postępowania sanacyjnego, </a:t>
            </a:r>
            <a:r>
              <a:rPr lang="pl-PL" sz="1800" dirty="0" smtClean="0">
                <a:latin typeface="Tahoma" panose="020B0604030504040204" pitchFamily="34" charset="0"/>
                <a:ea typeface="Tahoma" panose="020B0604030504040204" pitchFamily="34" charset="0"/>
                <a:cs typeface="Tahoma" panose="020B0604030504040204" pitchFamily="34" charset="0"/>
              </a:rPr>
              <a:t>przy jednoczesnym nieznacznym rozmiarze </a:t>
            </a:r>
            <a:r>
              <a:rPr lang="pl-PL" sz="1800" dirty="0">
                <a:latin typeface="Tahoma" panose="020B0604030504040204" pitchFamily="34" charset="0"/>
                <a:ea typeface="Tahoma" panose="020B0604030504040204" pitchFamily="34" charset="0"/>
                <a:cs typeface="Tahoma" panose="020B0604030504040204" pitchFamily="34" charset="0"/>
              </a:rPr>
              <a:t>pokrzywdzenia </a:t>
            </a:r>
            <a:r>
              <a:rPr lang="pl-PL" sz="1800" dirty="0" smtClean="0">
                <a:latin typeface="Tahoma" panose="020B0604030504040204" pitchFamily="34" charset="0"/>
                <a:ea typeface="Tahoma" panose="020B0604030504040204" pitchFamily="34" charset="0"/>
                <a:cs typeface="Tahoma" panose="020B0604030504040204" pitchFamily="34" charset="0"/>
              </a:rPr>
              <a:t>wierzycieli</a:t>
            </a:r>
          </a:p>
          <a:p>
            <a:pPr marL="0" indent="0" algn="just">
              <a:buNone/>
            </a:pPr>
            <a:endParaRPr lang="pl-PL" sz="1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pl-PL" sz="1800" dirty="0">
                <a:latin typeface="Tahoma" panose="020B0604030504040204" pitchFamily="34" charset="0"/>
                <a:ea typeface="Tahoma" panose="020B0604030504040204" pitchFamily="34" charset="0"/>
                <a:cs typeface="Tahoma" panose="020B0604030504040204" pitchFamily="34" charset="0"/>
              </a:rPr>
              <a:t>sąd bierze pod uwagę stopień winy oraz skutki podejmowanych działań, w szczególności obniżenie wartości ekonomicznej przedsiębiorstwa upadłego i rozmiar pokrzywdzenia wierzycieli.</a:t>
            </a:r>
            <a:endParaRPr lang="pl-PL" sz="18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744" y="2278584"/>
            <a:ext cx="310870" cy="310870"/>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744" y="3057844"/>
            <a:ext cx="310870" cy="31087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744" y="4566477"/>
            <a:ext cx="310870" cy="310870"/>
          </a:xfrm>
          <a:prstGeom prst="rect">
            <a:avLst/>
          </a:prstGeom>
        </p:spPr>
      </p:pic>
      <p:sp>
        <p:nvSpPr>
          <p:cNvPr id="8" name="Prostokąt 7"/>
          <p:cNvSpPr/>
          <p:nvPr/>
        </p:nvSpPr>
        <p:spPr>
          <a:xfrm>
            <a:off x="4572000" y="331243"/>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1280033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2"/>
          </p:nvPr>
        </p:nvSpPr>
        <p:spPr>
          <a:xfrm>
            <a:off x="2298357" y="2196925"/>
            <a:ext cx="5786864" cy="3060875"/>
          </a:xfrm>
        </p:spPr>
        <p:txBody>
          <a:bodyPr>
            <a:normAutofit lnSpcReduction="10000"/>
          </a:bodyPr>
          <a:lstStyle/>
          <a:p>
            <a:pPr algn="just"/>
            <a:r>
              <a:rPr lang="pl-PL" sz="1700" dirty="0">
                <a:latin typeface="Tahoma" panose="020B0604030504040204" pitchFamily="34" charset="0"/>
                <a:ea typeface="Tahoma" panose="020B0604030504040204" pitchFamily="34" charset="0"/>
                <a:cs typeface="Tahoma" panose="020B0604030504040204" pitchFamily="34" charset="0"/>
              </a:rPr>
              <a:t>Kto nie stosuje się </a:t>
            </a:r>
            <a:r>
              <a:rPr lang="pl-PL" sz="1700" u="sng" dirty="0">
                <a:latin typeface="Tahoma" panose="020B0604030504040204" pitchFamily="34" charset="0"/>
                <a:ea typeface="Tahoma" panose="020B0604030504040204" pitchFamily="34" charset="0"/>
                <a:cs typeface="Tahoma" panose="020B0604030504040204" pitchFamily="34" charset="0"/>
              </a:rPr>
              <a:t>do orzeczonego przez sąd zakazu zajmowania stanowiska, wykonywania zawodu, prowadzenia działalności</a:t>
            </a:r>
            <a:r>
              <a:rPr lang="pl-PL" sz="1700" dirty="0">
                <a:latin typeface="Tahoma" panose="020B0604030504040204" pitchFamily="34" charset="0"/>
                <a:ea typeface="Tahoma" panose="020B0604030504040204" pitchFamily="34" charset="0"/>
                <a:cs typeface="Tahoma" panose="020B0604030504040204" pitchFamily="34" charset="0"/>
              </a:rPr>
              <a:t>, prowadzenia pojazdów, wstępu do ośrodków gier i uczestnictwa w grach hazardowych, wstępu na imprezę masową, przebywania w określonych środowiskach lub miejscach, nakazu okresowego opuszczenia lokalu zajmowanego wspólnie z pokrzywdzonym, zakazu kontaktowania się z określonymi osobami, zakazu zbliżania się do określonych osób lub zakazu opuszczania określonego miejsca pobytu bez zgody sądu albo nie wykonuje zarządzenia sądu o ogłoszeniu orzeczenia w sposób w nim przewidziany,</a:t>
            </a:r>
          </a:p>
          <a:p>
            <a:pPr algn="just"/>
            <a:r>
              <a:rPr lang="pl-PL" sz="1700" u="sng" dirty="0">
                <a:latin typeface="Tahoma" panose="020B0604030504040204" pitchFamily="34" charset="0"/>
                <a:ea typeface="Tahoma" panose="020B0604030504040204" pitchFamily="34" charset="0"/>
                <a:cs typeface="Tahoma" panose="020B0604030504040204" pitchFamily="34" charset="0"/>
              </a:rPr>
              <a:t>podlega karze pozbawienia wolności do lat 3.</a:t>
            </a:r>
          </a:p>
          <a:p>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tekstu 2"/>
          <p:cNvSpPr>
            <a:spLocks noGrp="1"/>
          </p:cNvSpPr>
          <p:nvPr>
            <p:ph type="body" sz="quarter" idx="13"/>
          </p:nvPr>
        </p:nvSpPr>
        <p:spPr>
          <a:xfrm>
            <a:off x="5062278" y="5446689"/>
            <a:ext cx="3022943" cy="403225"/>
          </a:xfrm>
        </p:spPr>
        <p:txBody>
          <a:bodyPr/>
          <a:lstStyle/>
          <a:p>
            <a:r>
              <a:rPr lang="pl-PL" dirty="0" smtClean="0">
                <a:latin typeface="Tahoma" panose="020B0604030504040204" pitchFamily="34" charset="0"/>
                <a:ea typeface="Tahoma" panose="020B0604030504040204" pitchFamily="34" charset="0"/>
                <a:cs typeface="Tahoma" panose="020B0604030504040204" pitchFamily="34" charset="0"/>
              </a:rPr>
              <a:t>Art.. 244 Kodeksu karnego</a:t>
            </a:r>
            <a:endParaRPr lang="pl-P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4593094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15319" y="1080959"/>
            <a:ext cx="9159319" cy="571906"/>
          </a:xfrm>
        </p:spPr>
        <p:txBody>
          <a:bodyPr>
            <a:normAutofit/>
          </a:bodyPr>
          <a:lstStyle/>
          <a:p>
            <a:r>
              <a:rPr lang="pl-PL" sz="2400" dirty="0" smtClean="0">
                <a:latin typeface="Tahoma" panose="020B0604030504040204" pitchFamily="34" charset="0"/>
                <a:ea typeface="Tahoma" panose="020B0604030504040204" pitchFamily="34" charset="0"/>
                <a:cs typeface="Tahoma" panose="020B0604030504040204" pitchFamily="34" charset="0"/>
              </a:rPr>
              <a:t>Prawo upadłościowe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46</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4" name="pole tekstowe 13"/>
          <p:cNvSpPr txBox="1"/>
          <p:nvPr/>
        </p:nvSpPr>
        <p:spPr>
          <a:xfrm>
            <a:off x="491635" y="1751719"/>
            <a:ext cx="3013656" cy="523220"/>
          </a:xfrm>
          <a:prstGeom prst="rect">
            <a:avLst/>
          </a:prstGeom>
          <a:noFill/>
        </p:spPr>
        <p:txBody>
          <a:bodyPr wrap="square" rtlCol="0">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Podstawowy i najważniejszy cel postępowania upadłościowego </a:t>
            </a:r>
          </a:p>
        </p:txBody>
      </p:sp>
      <p:cxnSp>
        <p:nvCxnSpPr>
          <p:cNvPr id="15" name="Łącznik prosty ze strzałką 14"/>
          <p:cNvCxnSpPr/>
          <p:nvPr/>
        </p:nvCxnSpPr>
        <p:spPr>
          <a:xfrm flipV="1">
            <a:off x="3638490" y="2022740"/>
            <a:ext cx="708783" cy="2"/>
          </a:xfrm>
          <a:prstGeom prst="straightConnector1">
            <a:avLst/>
          </a:prstGeom>
          <a:ln>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Prostokąt 15"/>
          <p:cNvSpPr/>
          <p:nvPr/>
        </p:nvSpPr>
        <p:spPr>
          <a:xfrm>
            <a:off x="4964279" y="1751719"/>
            <a:ext cx="2776232" cy="523220"/>
          </a:xfrm>
          <a:prstGeom prst="rect">
            <a:avLst/>
          </a:prstGeom>
        </p:spPr>
        <p:txBody>
          <a:bodyPr wrap="square">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Zaspokojenie wierzycieli dłużnika w jak największy stopniu</a:t>
            </a:r>
          </a:p>
        </p:txBody>
      </p:sp>
      <p:grpSp>
        <p:nvGrpSpPr>
          <p:cNvPr id="2" name="Grupa 1"/>
          <p:cNvGrpSpPr/>
          <p:nvPr/>
        </p:nvGrpSpPr>
        <p:grpSpPr>
          <a:xfrm>
            <a:off x="114380" y="2665547"/>
            <a:ext cx="7757001" cy="1384995"/>
            <a:chOff x="143523" y="2659018"/>
            <a:chExt cx="7757001" cy="1384995"/>
          </a:xfrm>
        </p:grpSpPr>
        <p:sp>
          <p:nvSpPr>
            <p:cNvPr id="17" name="pole tekstowe 16"/>
            <p:cNvSpPr txBox="1"/>
            <p:nvPr/>
          </p:nvSpPr>
          <p:spPr>
            <a:xfrm>
              <a:off x="143523" y="2659018"/>
              <a:ext cx="7757001" cy="1384995"/>
            </a:xfrm>
            <a:prstGeom prst="rect">
              <a:avLst/>
            </a:prstGeom>
            <a:noFill/>
          </p:spPr>
          <p:txBody>
            <a:bodyPr wrap="square" rtlCol="0">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	Zachowanie dotychczasowego przedsiębiorstwa dłużnika,</a:t>
              </a:r>
            </a:p>
            <a:p>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	Osoby fizyczne – zachowanie możliwości oddłużenia,</a:t>
              </a:r>
            </a:p>
            <a:p>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	Osoby fizyczne nieprowadzące działalności gospodarczej – możliwość umorzenia 	zobowiązań upadłego niewykonanych w postępowaniu upadłościowym.</a:t>
              </a:r>
            </a:p>
          </p:txBody>
        </p:sp>
        <p:pic>
          <p:nvPicPr>
            <p:cNvPr id="19" name="Obraz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1920" y="3550109"/>
              <a:ext cx="309600" cy="309600"/>
            </a:xfrm>
            <a:prstGeom prst="rect">
              <a:avLst/>
            </a:prstGeom>
          </p:spPr>
        </p:pic>
        <p:pic>
          <p:nvPicPr>
            <p:cNvPr id="20" name="Obraz 1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1920" y="3108716"/>
              <a:ext cx="309600" cy="309600"/>
            </a:xfrm>
            <a:prstGeom prst="rect">
              <a:avLst/>
            </a:prstGeom>
          </p:spPr>
        </p:pic>
        <p:pic>
          <p:nvPicPr>
            <p:cNvPr id="21" name="Obraz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1920" y="2669041"/>
              <a:ext cx="309600" cy="309600"/>
            </a:xfrm>
            <a:prstGeom prst="rect">
              <a:avLst/>
            </a:prstGeom>
          </p:spPr>
        </p:pic>
      </p:grpSp>
      <p:grpSp>
        <p:nvGrpSpPr>
          <p:cNvPr id="4" name="Grupa 3"/>
          <p:cNvGrpSpPr/>
          <p:nvPr/>
        </p:nvGrpSpPr>
        <p:grpSpPr>
          <a:xfrm>
            <a:off x="977195" y="4337548"/>
            <a:ext cx="5056192" cy="1600438"/>
            <a:chOff x="384059" y="4265497"/>
            <a:chExt cx="5056192" cy="1600438"/>
          </a:xfrm>
        </p:grpSpPr>
        <p:sp>
          <p:nvSpPr>
            <p:cNvPr id="18" name="pole tekstowe 17"/>
            <p:cNvSpPr txBox="1"/>
            <p:nvPr/>
          </p:nvSpPr>
          <p:spPr>
            <a:xfrm>
              <a:off x="384059" y="4265497"/>
              <a:ext cx="5056192" cy="1600438"/>
            </a:xfrm>
            <a:prstGeom prst="rect">
              <a:avLst/>
            </a:prstGeom>
            <a:noFill/>
          </p:spPr>
          <p:txBody>
            <a:bodyPr wrap="none" rtlCol="0">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Funkcje postępowania upadłościowego:</a:t>
              </a:r>
            </a:p>
            <a:p>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	Zaspokojenie wierzycieli dłużnika,</a:t>
              </a:r>
            </a:p>
            <a:p>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	Zapobieganie dalszym niewypłacalnościom,</a:t>
              </a:r>
            </a:p>
            <a:p>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	Kształtowanie postawy rzetelnego przedsiębiorcy,</a:t>
              </a:r>
            </a:p>
          </p:txBody>
        </p:sp>
        <p:pic>
          <p:nvPicPr>
            <p:cNvPr id="22" name="Obraz 2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1958" y="5556335"/>
              <a:ext cx="309600" cy="309600"/>
            </a:xfrm>
            <a:prstGeom prst="rect">
              <a:avLst/>
            </a:prstGeom>
          </p:spPr>
        </p:pic>
        <p:pic>
          <p:nvPicPr>
            <p:cNvPr id="23" name="Obraz 2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1958" y="5120606"/>
              <a:ext cx="309600" cy="309600"/>
            </a:xfrm>
            <a:prstGeom prst="rect">
              <a:avLst/>
            </a:prstGeom>
          </p:spPr>
        </p:pic>
        <p:pic>
          <p:nvPicPr>
            <p:cNvPr id="24" name="Obraz 2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1958" y="4678800"/>
              <a:ext cx="309600" cy="309600"/>
            </a:xfrm>
            <a:prstGeom prst="rect">
              <a:avLst/>
            </a:prstGeom>
          </p:spPr>
        </p:pic>
      </p:grpSp>
      <p:sp>
        <p:nvSpPr>
          <p:cNvPr id="25" name="pole tekstowe 24"/>
          <p:cNvSpPr txBox="1"/>
          <p:nvPr/>
        </p:nvSpPr>
        <p:spPr>
          <a:xfrm>
            <a:off x="4518239" y="510605"/>
            <a:ext cx="1834156" cy="307777"/>
          </a:xfrm>
          <a:prstGeom prst="rect">
            <a:avLst/>
          </a:prstGeom>
          <a:noFill/>
        </p:spPr>
        <p:txBody>
          <a:bodyPr wrap="none" rtlCol="0">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Prawo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upadłościowe</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592937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47</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pole tekstowe 4"/>
          <p:cNvSpPr txBox="1"/>
          <p:nvPr/>
        </p:nvSpPr>
        <p:spPr>
          <a:xfrm>
            <a:off x="0" y="1081623"/>
            <a:ext cx="9144000" cy="461665"/>
          </a:xfrm>
          <a:prstGeom prst="rect">
            <a:avLst/>
          </a:prstGeom>
          <a:noFill/>
        </p:spPr>
        <p:txBody>
          <a:bodyPr wrap="square" rtlCol="0">
            <a:spAutoFit/>
          </a:bodyPr>
          <a:lstStyle/>
          <a:p>
            <a:pPr algn="ctr"/>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Wniosek o ogłoszenie upadłości składany przez dłużnika </a:t>
            </a:r>
          </a:p>
        </p:txBody>
      </p:sp>
      <p:sp>
        <p:nvSpPr>
          <p:cNvPr id="6" name="pole tekstowe 5"/>
          <p:cNvSpPr txBox="1"/>
          <p:nvPr/>
        </p:nvSpPr>
        <p:spPr>
          <a:xfrm>
            <a:off x="391495" y="2442151"/>
            <a:ext cx="6075702" cy="338554"/>
          </a:xfrm>
          <a:prstGeom prst="rect">
            <a:avLst/>
          </a:prstGeom>
          <a:noFill/>
        </p:spPr>
        <p:txBody>
          <a:bodyPr wrap="none" rtlCol="0">
            <a:spAutoFit/>
          </a:bodyPr>
          <a:lstStyle/>
          <a:p>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Obowiązek do złożenia wniosku o ogłoszenie upadłości – 30 dni </a:t>
            </a:r>
          </a:p>
        </p:txBody>
      </p:sp>
      <p:sp>
        <p:nvSpPr>
          <p:cNvPr id="7" name="pole tekstowe 6"/>
          <p:cNvSpPr txBox="1"/>
          <p:nvPr/>
        </p:nvSpPr>
        <p:spPr>
          <a:xfrm>
            <a:off x="391495" y="3273804"/>
            <a:ext cx="8407667" cy="2800767"/>
          </a:xfrm>
          <a:prstGeom prst="rect">
            <a:avLst/>
          </a:prstGeom>
          <a:noFill/>
        </p:spPr>
        <p:txBody>
          <a:bodyPr wrap="square" rtlCol="0">
            <a:spAutoFit/>
          </a:bodyPr>
          <a:lstStyle/>
          <a:p>
            <a:pPr algn="just"/>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Treść wniosku o ogłoszenie upadłości:</a:t>
            </a:r>
          </a:p>
          <a:p>
            <a:pPr algn="just"/>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just"/>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	Informacje podstawowe – dane spółki, miejsce prowadzenia działalności, </a:t>
            </a: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	okoliczności uzasadniające </a:t>
            </a: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i uprawdopodabniające wniosek,</a:t>
            </a:r>
          </a:p>
          <a:p>
            <a:pPr marL="257175" indent="-257175" algn="just">
              <a:buAutoNum type="arabicPeriod"/>
            </a:pP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just"/>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	Elementy koniecznie wniosku składanego przez dłużnika: wykaz majątku, bilans, </a:t>
            </a: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	spis </a:t>
            </a: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wierzycieli, </a:t>
            </a: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spis </a:t>
            </a: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dłużników, wykaz tytułów egzekucyjnych i wykonawczych </a:t>
            </a: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	przeciwko </a:t>
            </a: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dłużnikowi, informacja o </a:t>
            </a: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zabezpieczeniach </a:t>
            </a: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rzeczowych na majątku </a:t>
            </a: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	dłużnika</a:t>
            </a: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 dane reprezentantów </a:t>
            </a: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dłużnika/likwidatorów, oświadczenie o 	spłatach 	wierzytelności </a:t>
            </a: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lub innych długów, oświadczenie o prawdziwości danych </a:t>
            </a: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	zawartych </a:t>
            </a: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we wniosku o ogłoszenie upadłości. </a:t>
            </a:r>
          </a:p>
        </p:txBody>
      </p:sp>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7183" y="3867905"/>
            <a:ext cx="309600" cy="309600"/>
          </a:xfrm>
          <a:prstGeom prst="rect">
            <a:avLst/>
          </a:prstGeom>
        </p:spPr>
      </p:pic>
      <p:pic>
        <p:nvPicPr>
          <p:cNvPr id="10" name="Obraz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7183" y="4586430"/>
            <a:ext cx="309600" cy="309600"/>
          </a:xfrm>
          <a:prstGeom prst="rect">
            <a:avLst/>
          </a:prstGeom>
        </p:spPr>
      </p:pic>
      <p:sp>
        <p:nvSpPr>
          <p:cNvPr id="11" name="pole tekstowe 10"/>
          <p:cNvSpPr txBox="1"/>
          <p:nvPr/>
        </p:nvSpPr>
        <p:spPr>
          <a:xfrm>
            <a:off x="4518239" y="510605"/>
            <a:ext cx="1834156" cy="307777"/>
          </a:xfrm>
          <a:prstGeom prst="rect">
            <a:avLst/>
          </a:prstGeom>
          <a:noFill/>
        </p:spPr>
        <p:txBody>
          <a:bodyPr wrap="none" rtlCol="0">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Prawo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upadłościowe</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2555742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48</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6" name="pole tekstowe 5"/>
          <p:cNvSpPr txBox="1"/>
          <p:nvPr/>
        </p:nvSpPr>
        <p:spPr>
          <a:xfrm>
            <a:off x="630423" y="1506664"/>
            <a:ext cx="7959785" cy="830997"/>
          </a:xfrm>
          <a:prstGeom prst="rect">
            <a:avLst/>
          </a:prstGeom>
          <a:noFill/>
        </p:spPr>
        <p:txBody>
          <a:bodyPr wrap="square" rtlCol="0">
            <a:spAutoFit/>
          </a:bodyPr>
          <a:lstStyle/>
          <a:p>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Postępowanie w przedmiocie ogłoszenia upadłości a postępowanie upadłościowe. </a:t>
            </a:r>
          </a:p>
        </p:txBody>
      </p:sp>
      <p:cxnSp>
        <p:nvCxnSpPr>
          <p:cNvPr id="7" name="Łącznik prosty ze strzałką 6"/>
          <p:cNvCxnSpPr/>
          <p:nvPr/>
        </p:nvCxnSpPr>
        <p:spPr>
          <a:xfrm flipH="1">
            <a:off x="1976034" y="2438647"/>
            <a:ext cx="9168" cy="741299"/>
          </a:xfrm>
          <a:prstGeom prst="straightConnector1">
            <a:avLst/>
          </a:prstGeom>
          <a:ln cmpd="sng">
            <a:solidFill>
              <a:schemeClr val="accent4">
                <a:lumMod val="60000"/>
                <a:lumOff val="4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pole tekstowe 7"/>
          <p:cNvSpPr txBox="1"/>
          <p:nvPr/>
        </p:nvSpPr>
        <p:spPr>
          <a:xfrm>
            <a:off x="1198239" y="3564013"/>
            <a:ext cx="2661067" cy="2062103"/>
          </a:xfrm>
          <a:prstGeom prst="rect">
            <a:avLst/>
          </a:prstGeom>
          <a:noFill/>
        </p:spPr>
        <p:txBody>
          <a:bodyPr wrap="square" rtlCol="0">
            <a:spAutoFit/>
          </a:bodyPr>
          <a:lstStyle/>
          <a:p>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Sąd rozstrzyga o spełnieniu przesłanek do ogłoszenia upadłości dłużnika  - data upadłości</a:t>
            </a:r>
          </a:p>
          <a:p>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Kończy się wydaniem postanowienia </a:t>
            </a: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o ogłoszeniu upadłości dłużnika </a:t>
            </a:r>
          </a:p>
        </p:txBody>
      </p:sp>
      <p:sp>
        <p:nvSpPr>
          <p:cNvPr id="10" name="pole tekstowe 9"/>
          <p:cNvSpPr txBox="1"/>
          <p:nvPr/>
        </p:nvSpPr>
        <p:spPr>
          <a:xfrm>
            <a:off x="5488216" y="3564013"/>
            <a:ext cx="2936383" cy="584775"/>
          </a:xfrm>
          <a:prstGeom prst="rect">
            <a:avLst/>
          </a:prstGeom>
          <a:noFill/>
        </p:spPr>
        <p:txBody>
          <a:bodyPr wrap="square" rtlCol="0">
            <a:spAutoFit/>
          </a:bodyPr>
          <a:lstStyle/>
          <a:p>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Przeprowadzane jest właściwe postępowanie upadłościowe</a:t>
            </a:r>
          </a:p>
        </p:txBody>
      </p:sp>
      <p:sp>
        <p:nvSpPr>
          <p:cNvPr id="11" name="pole tekstowe 10"/>
          <p:cNvSpPr txBox="1"/>
          <p:nvPr/>
        </p:nvSpPr>
        <p:spPr>
          <a:xfrm>
            <a:off x="5495314" y="4532856"/>
            <a:ext cx="2607680" cy="1077218"/>
          </a:xfrm>
          <a:prstGeom prst="rect">
            <a:avLst/>
          </a:prstGeom>
          <a:noFill/>
        </p:spPr>
        <p:txBody>
          <a:bodyPr wrap="square" rtlCol="0">
            <a:spAutoFit/>
          </a:bodyPr>
          <a:lstStyle/>
          <a:p>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Kończy się wydaniem postanowienia o zakończeniu postępowania upadłościowego</a:t>
            </a:r>
          </a:p>
        </p:txBody>
      </p:sp>
      <p:cxnSp>
        <p:nvCxnSpPr>
          <p:cNvPr id="15" name="Łącznik prosty ze strzałką 14"/>
          <p:cNvCxnSpPr/>
          <p:nvPr/>
        </p:nvCxnSpPr>
        <p:spPr>
          <a:xfrm flipH="1">
            <a:off x="6789986" y="2438646"/>
            <a:ext cx="9168" cy="741299"/>
          </a:xfrm>
          <a:prstGeom prst="straightConnector1">
            <a:avLst/>
          </a:prstGeom>
          <a:ln cmpd="sng">
            <a:solidFill>
              <a:schemeClr val="accent4">
                <a:lumMod val="60000"/>
                <a:lumOff val="4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4518239" y="510605"/>
            <a:ext cx="1834156" cy="307777"/>
          </a:xfrm>
          <a:prstGeom prst="rect">
            <a:avLst/>
          </a:prstGeom>
          <a:noFill/>
        </p:spPr>
        <p:txBody>
          <a:bodyPr wrap="none" rtlCol="0">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Prawo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upadłościowe</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542786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49</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Diagram 9"/>
          <p:cNvGraphicFramePr/>
          <p:nvPr>
            <p:extLst>
              <p:ext uri="{D42A27DB-BD31-4B8C-83A1-F6EECF244321}">
                <p14:modId xmlns:p14="http://schemas.microsoft.com/office/powerpoint/2010/main" xmlns="" val="875881455"/>
              </p:ext>
            </p:extLst>
          </p:nvPr>
        </p:nvGraphicFramePr>
        <p:xfrm>
          <a:off x="121709" y="2297551"/>
          <a:ext cx="8925059" cy="3808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p:cNvSpPr txBox="1"/>
          <p:nvPr/>
        </p:nvSpPr>
        <p:spPr>
          <a:xfrm>
            <a:off x="0" y="1127390"/>
            <a:ext cx="9144000" cy="461665"/>
          </a:xfrm>
          <a:prstGeom prst="rect">
            <a:avLst/>
          </a:prstGeom>
          <a:noFill/>
        </p:spPr>
        <p:txBody>
          <a:bodyPr wrap="square" rtlCol="0">
            <a:spAutoFit/>
          </a:bodyPr>
          <a:lstStyle/>
          <a:p>
            <a:pPr algn="ctr"/>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Przykłady poszczególnych skutków ogłoszenia upadłości dłużnika:</a:t>
            </a:r>
          </a:p>
        </p:txBody>
      </p:sp>
      <p:sp>
        <p:nvSpPr>
          <p:cNvPr id="6" name="pole tekstowe 5"/>
          <p:cNvSpPr txBox="1"/>
          <p:nvPr/>
        </p:nvSpPr>
        <p:spPr>
          <a:xfrm>
            <a:off x="4518239" y="510605"/>
            <a:ext cx="1834156" cy="307777"/>
          </a:xfrm>
          <a:prstGeom prst="rect">
            <a:avLst/>
          </a:prstGeom>
          <a:noFill/>
        </p:spPr>
        <p:txBody>
          <a:bodyPr wrap="none" rtlCol="0">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Prawo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upadłościowe</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195364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553792" y="1210963"/>
            <a:ext cx="8590208" cy="1127658"/>
          </a:xfrm>
        </p:spPr>
        <p:txBody>
          <a:bodyPr>
            <a:normAutofit fontScale="90000"/>
          </a:bodyPr>
          <a:lstStyle/>
          <a:p>
            <a:r>
              <a:rPr lang="pl-PL" sz="2700" dirty="0">
                <a:solidFill>
                  <a:schemeClr val="tx2"/>
                </a:solidFill>
                <a:latin typeface="Tahoma" panose="020B0604030504040204" pitchFamily="34" charset="0"/>
                <a:ea typeface="Tahoma" panose="020B0604030504040204" pitchFamily="34" charset="0"/>
                <a:cs typeface="Tahoma" panose="020B0604030504040204" pitchFamily="34" charset="0"/>
              </a:rPr>
              <a:t>Charakter spółki kapitałowej i jego </a:t>
            </a:r>
            <a:r>
              <a:rPr lang="pl-PL" sz="2700" dirty="0" smtClean="0">
                <a:solidFill>
                  <a:schemeClr val="tx2"/>
                </a:solidFill>
                <a:latin typeface="Tahoma" panose="020B0604030504040204" pitchFamily="34" charset="0"/>
                <a:ea typeface="Tahoma" panose="020B0604030504040204" pitchFamily="34" charset="0"/>
                <a:cs typeface="Tahoma" panose="020B0604030504040204" pitchFamily="34" charset="0"/>
              </a:rPr>
              <a:t>konsekwencje </a:t>
            </a:r>
            <a:r>
              <a:rPr lang="pl-PL" sz="2700" dirty="0">
                <a:solidFill>
                  <a:schemeClr val="tx2"/>
                </a:solidFill>
                <a:latin typeface="Tahoma" panose="020B0604030504040204" pitchFamily="34" charset="0"/>
                <a:ea typeface="Tahoma" panose="020B0604030504040204" pitchFamily="34" charset="0"/>
                <a:cs typeface="Tahoma" panose="020B0604030504040204" pitchFamily="34" charset="0"/>
              </a:rPr>
              <a:t>w zakresie odpowiedzialności za zobowiązania</a:t>
            </a:r>
            <a:r>
              <a:rPr lang="pl-PL" sz="360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36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rPr>
              <a:pPr/>
              <a:t>5</a:t>
            </a:fld>
            <a:endParaRPr lang="pl-PL" dirty="0">
              <a:solidFill>
                <a:schemeClr val="tx2"/>
              </a:solidFill>
            </a:endParaRPr>
          </a:p>
        </p:txBody>
      </p:sp>
      <p:graphicFrame>
        <p:nvGraphicFramePr>
          <p:cNvPr id="22" name="Diagram 21"/>
          <p:cNvGraphicFramePr/>
          <p:nvPr>
            <p:extLst>
              <p:ext uri="{D42A27DB-BD31-4B8C-83A1-F6EECF244321}">
                <p14:modId xmlns:p14="http://schemas.microsoft.com/office/powerpoint/2010/main" xmlns="" val="3497445757"/>
              </p:ext>
            </p:extLst>
          </p:nvPr>
        </p:nvGraphicFramePr>
        <p:xfrm>
          <a:off x="792014" y="2682242"/>
          <a:ext cx="7194177" cy="2813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rostokąt 6"/>
          <p:cNvSpPr/>
          <p:nvPr/>
        </p:nvSpPr>
        <p:spPr>
          <a:xfrm>
            <a:off x="4572000" y="344122"/>
            <a:ext cx="4572000" cy="307777"/>
          </a:xfrm>
          <a:prstGeom prst="rect">
            <a:avLst/>
          </a:prstGeom>
        </p:spPr>
        <p:txBody>
          <a:bodyPr>
            <a:spAutoFit/>
          </a:bodyPr>
          <a:lstStyle/>
          <a:p>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Odpowiedzialność przedsiębiorców</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0718326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50</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Diagram 7"/>
          <p:cNvGraphicFramePr/>
          <p:nvPr>
            <p:extLst>
              <p:ext uri="{D42A27DB-BD31-4B8C-83A1-F6EECF244321}">
                <p14:modId xmlns:p14="http://schemas.microsoft.com/office/powerpoint/2010/main" xmlns="" val="3091129304"/>
              </p:ext>
            </p:extLst>
          </p:nvPr>
        </p:nvGraphicFramePr>
        <p:xfrm>
          <a:off x="218941" y="2086586"/>
          <a:ext cx="8824319" cy="4087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p:cNvSpPr txBox="1"/>
          <p:nvPr/>
        </p:nvSpPr>
        <p:spPr>
          <a:xfrm>
            <a:off x="-1" y="1127391"/>
            <a:ext cx="9144001" cy="830997"/>
          </a:xfrm>
          <a:prstGeom prst="rect">
            <a:avLst/>
          </a:prstGeom>
          <a:noFill/>
        </p:spPr>
        <p:txBody>
          <a:bodyPr wrap="square" rtlCol="0">
            <a:spAutoFit/>
          </a:bodyPr>
          <a:lstStyle/>
          <a:p>
            <a:pPr algn="ctr"/>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Przykłady poszczególnych skutków ogłoszenia upadłości dłużnika c.d.:</a:t>
            </a:r>
          </a:p>
        </p:txBody>
      </p:sp>
      <p:sp>
        <p:nvSpPr>
          <p:cNvPr id="9" name="pole tekstowe 8"/>
          <p:cNvSpPr txBox="1"/>
          <p:nvPr/>
        </p:nvSpPr>
        <p:spPr>
          <a:xfrm>
            <a:off x="4518239" y="510605"/>
            <a:ext cx="1834156" cy="307777"/>
          </a:xfrm>
          <a:prstGeom prst="rect">
            <a:avLst/>
          </a:prstGeom>
          <a:noFill/>
        </p:spPr>
        <p:txBody>
          <a:bodyPr wrap="none" rtlCol="0">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Prawo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upadłościowe</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6773219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51</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Diagram 7"/>
          <p:cNvGraphicFramePr/>
          <p:nvPr>
            <p:extLst>
              <p:ext uri="{D42A27DB-BD31-4B8C-83A1-F6EECF244321}">
                <p14:modId xmlns:p14="http://schemas.microsoft.com/office/powerpoint/2010/main" xmlns="" val="452386326"/>
              </p:ext>
            </p:extLst>
          </p:nvPr>
        </p:nvGraphicFramePr>
        <p:xfrm>
          <a:off x="218941" y="2297551"/>
          <a:ext cx="8777825" cy="3716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p:cNvSpPr txBox="1"/>
          <p:nvPr/>
        </p:nvSpPr>
        <p:spPr>
          <a:xfrm>
            <a:off x="0" y="1115034"/>
            <a:ext cx="9144000" cy="830997"/>
          </a:xfrm>
          <a:prstGeom prst="rect">
            <a:avLst/>
          </a:prstGeom>
          <a:noFill/>
        </p:spPr>
        <p:txBody>
          <a:bodyPr wrap="square" rtlCol="0">
            <a:spAutoFit/>
          </a:bodyPr>
          <a:lstStyle/>
          <a:p>
            <a:pPr algn="ctr"/>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Przykłady poszczególnych skutków ogłoszenia upadłości dłużnika c.d.:</a:t>
            </a:r>
          </a:p>
        </p:txBody>
      </p:sp>
      <p:sp>
        <p:nvSpPr>
          <p:cNvPr id="9" name="pole tekstowe 8"/>
          <p:cNvSpPr txBox="1"/>
          <p:nvPr/>
        </p:nvSpPr>
        <p:spPr>
          <a:xfrm>
            <a:off x="4518239" y="510605"/>
            <a:ext cx="1834156" cy="307777"/>
          </a:xfrm>
          <a:prstGeom prst="rect">
            <a:avLst/>
          </a:prstGeom>
          <a:noFill/>
        </p:spPr>
        <p:txBody>
          <a:bodyPr wrap="none" rtlCol="0">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Prawo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upadłościowe</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8240004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52</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pole tekstowe 4"/>
          <p:cNvSpPr txBox="1"/>
          <p:nvPr/>
        </p:nvSpPr>
        <p:spPr>
          <a:xfrm>
            <a:off x="564776" y="3306070"/>
            <a:ext cx="8323730" cy="2933365"/>
          </a:xfrm>
          <a:prstGeom prst="rect">
            <a:avLst/>
          </a:prstGeom>
          <a:noFill/>
        </p:spPr>
        <p:txBody>
          <a:bodyPr wrap="square" rtlCol="0">
            <a:normAutofit fontScale="85000" lnSpcReduction="10000"/>
          </a:bodyPr>
          <a:lstStyle/>
          <a:p>
            <a:pPr marL="214313" indent="-16669" algn="ctr"/>
            <a:r>
              <a:rPr lang="pl-PL" sz="1900" b="1" dirty="0">
                <a:solidFill>
                  <a:schemeClr val="tx2"/>
                </a:solidFill>
                <a:latin typeface="Tahoma" panose="020B0604030504040204" pitchFamily="34" charset="0"/>
                <a:ea typeface="Tahoma" panose="020B0604030504040204" pitchFamily="34" charset="0"/>
                <a:cs typeface="Tahoma" panose="020B0604030504040204" pitchFamily="34" charset="0"/>
              </a:rPr>
              <a:t>Zmiana filozofii uregulowań dotyczących restrukturyzacji firm</a:t>
            </a:r>
          </a:p>
          <a:p>
            <a:pPr marL="197644" lvl="2">
              <a:buFont typeface="Arial" panose="020B0604020202020204" pitchFamily="34" charset="0"/>
              <a:buChar char="•"/>
            </a:pPr>
            <a:endParaRPr lang="pl-PL" sz="15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97644" lvl="2">
              <a:lnSpc>
                <a:spcPct val="150000"/>
              </a:lnSpc>
            </a:pPr>
            <a:r>
              <a:rPr lang="pl-PL" dirty="0">
                <a:solidFill>
                  <a:schemeClr val="tx2"/>
                </a:solidFill>
                <a:latin typeface="Tahoma" panose="020B0604030504040204" pitchFamily="34" charset="0"/>
                <a:ea typeface="Tahoma" panose="020B0604030504040204" pitchFamily="34" charset="0"/>
                <a:cs typeface="Tahoma" panose="020B0604030504040204" pitchFamily="34" charset="0"/>
              </a:rPr>
              <a:t>Polityka „nowej szansy” dla przedsiębiorców w różnym stadium problemów finansowych</a:t>
            </a:r>
          </a:p>
          <a:p>
            <a:pPr marL="197644" lvl="2">
              <a:lnSpc>
                <a:spcPct val="150000"/>
              </a:lnSpc>
            </a:pPr>
            <a:r>
              <a:rPr lang="pl-PL" dirty="0">
                <a:solidFill>
                  <a:schemeClr val="tx2"/>
                </a:solidFill>
                <a:latin typeface="Tahoma" panose="020B0604030504040204" pitchFamily="34" charset="0"/>
                <a:ea typeface="Tahoma" panose="020B0604030504040204" pitchFamily="34" charset="0"/>
                <a:cs typeface="Tahoma" panose="020B0604030504040204" pitchFamily="34" charset="0"/>
              </a:rPr>
              <a:t>Rozdzielenie postępowań restrukturyzacyjnych od postępowania </a:t>
            </a:r>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upadłościowego przy jednoczesnym </a:t>
            </a:r>
            <a:r>
              <a:rPr lang="pl-PL" dirty="0">
                <a:solidFill>
                  <a:schemeClr val="tx2"/>
                </a:solidFill>
                <a:latin typeface="Tahoma" panose="020B0604030504040204" pitchFamily="34" charset="0"/>
                <a:ea typeface="Tahoma" panose="020B0604030504040204" pitchFamily="34" charset="0"/>
                <a:cs typeface="Tahoma" panose="020B0604030504040204" pitchFamily="34" charset="0"/>
              </a:rPr>
              <a:t>założeniu ostateczności postępowania </a:t>
            </a:r>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upadłościowego </a:t>
            </a:r>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97644" lvl="2">
              <a:lnSpc>
                <a:spcPct val="150000"/>
              </a:lnSpc>
            </a:pPr>
            <a:endParaRPr lang="pl-PL" sz="21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97644" lvl="2" algn="ctr"/>
            <a:r>
              <a:rPr lang="pl-PL" sz="2100"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pl-PL" sz="1900" b="1" dirty="0">
                <a:solidFill>
                  <a:schemeClr val="tx2"/>
                </a:solidFill>
                <a:latin typeface="Tahoma" panose="020B0604030504040204" pitchFamily="34" charset="0"/>
                <a:ea typeface="Tahoma" panose="020B0604030504040204" pitchFamily="34" charset="0"/>
                <a:cs typeface="Tahoma" panose="020B0604030504040204" pitchFamily="34" charset="0"/>
              </a:rPr>
              <a:t>Upadłość  -  „ultima ratio” </a:t>
            </a:r>
          </a:p>
          <a:p>
            <a:pPr marL="197644" lvl="2">
              <a:lnSpc>
                <a:spcPct val="160000"/>
              </a:lnSpc>
            </a:pPr>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Zwiększenie </a:t>
            </a:r>
            <a:r>
              <a:rPr lang="pl-PL" dirty="0">
                <a:solidFill>
                  <a:schemeClr val="tx2"/>
                </a:solidFill>
                <a:latin typeface="Tahoma" panose="020B0604030504040204" pitchFamily="34" charset="0"/>
                <a:ea typeface="Tahoma" panose="020B0604030504040204" pitchFamily="34" charset="0"/>
                <a:cs typeface="Tahoma" panose="020B0604030504040204" pitchFamily="34" charset="0"/>
              </a:rPr>
              <a:t>ochrony wierzycieli przy jednoczesnym zwiększeniu odpowiedzialności </a:t>
            </a:r>
            <a:r>
              <a:rPr lang="pl-PL" dirty="0" smtClean="0">
                <a:solidFill>
                  <a:schemeClr val="tx2"/>
                </a:solidFill>
                <a:latin typeface="Tahoma" panose="020B0604030504040204" pitchFamily="34" charset="0"/>
                <a:ea typeface="Tahoma" panose="020B0604030504040204" pitchFamily="34" charset="0"/>
                <a:cs typeface="Tahoma" panose="020B0604030504040204" pitchFamily="34" charset="0"/>
              </a:rPr>
              <a:t>nierzetelnych dłużników </a:t>
            </a:r>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pl-PL" sz="15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6" name="pole tekstowe 5"/>
          <p:cNvSpPr txBox="1"/>
          <p:nvPr/>
        </p:nvSpPr>
        <p:spPr>
          <a:xfrm>
            <a:off x="154641" y="1180855"/>
            <a:ext cx="9144000" cy="461665"/>
          </a:xfrm>
          <a:prstGeom prst="rect">
            <a:avLst/>
          </a:prstGeom>
          <a:noFill/>
        </p:spPr>
        <p:txBody>
          <a:bodyPr wrap="square" rtlCol="0">
            <a:spAutoFit/>
          </a:bodyPr>
          <a:lstStyle/>
          <a:p>
            <a:pPr algn="ctr"/>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Prawo upadłościowe i naprawcze</a:t>
            </a:r>
          </a:p>
        </p:txBody>
      </p:sp>
      <p:cxnSp>
        <p:nvCxnSpPr>
          <p:cNvPr id="7" name="Łącznik prosty ze strzałką 6"/>
          <p:cNvCxnSpPr/>
          <p:nvPr/>
        </p:nvCxnSpPr>
        <p:spPr>
          <a:xfrm flipH="1">
            <a:off x="2630794" y="2120146"/>
            <a:ext cx="706583" cy="336608"/>
          </a:xfrm>
          <a:prstGeom prst="straightConnector1">
            <a:avLst/>
          </a:prstGeom>
          <a:ln>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5618060" y="2120146"/>
            <a:ext cx="833534" cy="336608"/>
          </a:xfrm>
          <a:prstGeom prst="straightConnector1">
            <a:avLst/>
          </a:prstGeom>
          <a:ln>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1330798" y="2617042"/>
            <a:ext cx="2860078" cy="338554"/>
          </a:xfrm>
          <a:prstGeom prst="rect">
            <a:avLst/>
          </a:prstGeom>
          <a:noFill/>
          <a:ln>
            <a:solidFill>
              <a:srgbClr val="FF0000"/>
            </a:solidFill>
          </a:ln>
        </p:spPr>
        <p:txBody>
          <a:bodyPr wrap="none" rtlCol="0">
            <a:spAutoFit/>
          </a:bodyPr>
          <a:lstStyle/>
          <a:p>
            <a:r>
              <a:rPr lang="pl-PL" sz="1600" b="1" dirty="0">
                <a:solidFill>
                  <a:schemeClr val="tx2"/>
                </a:solidFill>
                <a:latin typeface="Tahoma" panose="020B0604030504040204" pitchFamily="34" charset="0"/>
                <a:ea typeface="Tahoma" panose="020B0604030504040204" pitchFamily="34" charset="0"/>
                <a:cs typeface="Tahoma" panose="020B0604030504040204" pitchFamily="34" charset="0"/>
              </a:rPr>
              <a:t>Prawo restrukturyzacyjne</a:t>
            </a:r>
          </a:p>
        </p:txBody>
      </p:sp>
      <p:sp>
        <p:nvSpPr>
          <p:cNvPr id="10" name="pole tekstowe 9"/>
          <p:cNvSpPr txBox="1"/>
          <p:nvPr/>
        </p:nvSpPr>
        <p:spPr>
          <a:xfrm>
            <a:off x="5912972" y="2599217"/>
            <a:ext cx="2321469" cy="338554"/>
          </a:xfrm>
          <a:prstGeom prst="rect">
            <a:avLst/>
          </a:prstGeom>
          <a:noFill/>
          <a:ln>
            <a:solidFill>
              <a:srgbClr val="FF0000"/>
            </a:solidFill>
          </a:ln>
        </p:spPr>
        <p:txBody>
          <a:bodyPr wrap="none" rtlCol="0">
            <a:spAutoFit/>
          </a:bodyPr>
          <a:lstStyle/>
          <a:p>
            <a:r>
              <a:rPr lang="pl-PL" sz="1600" b="1" dirty="0">
                <a:solidFill>
                  <a:schemeClr val="tx2"/>
                </a:solidFill>
                <a:latin typeface="Tahoma" panose="020B0604030504040204" pitchFamily="34" charset="0"/>
                <a:ea typeface="Tahoma" panose="020B0604030504040204" pitchFamily="34" charset="0"/>
                <a:cs typeface="Tahoma" panose="020B0604030504040204" pitchFamily="34" charset="0"/>
              </a:rPr>
              <a:t>Prawo upadłościowe</a:t>
            </a:r>
          </a:p>
        </p:txBody>
      </p:sp>
      <p:sp>
        <p:nvSpPr>
          <p:cNvPr id="11" name="pole tekstowe 10"/>
          <p:cNvSpPr txBox="1"/>
          <p:nvPr/>
        </p:nvSpPr>
        <p:spPr>
          <a:xfrm>
            <a:off x="4518239" y="510605"/>
            <a:ext cx="2199641" cy="307777"/>
          </a:xfrm>
          <a:prstGeom prst="rect">
            <a:avLst/>
          </a:prstGeom>
          <a:noFill/>
        </p:spPr>
        <p:txBody>
          <a:bodyPr wrap="none" rtlCol="0">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Prawo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restrukturyzacyjne</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13" name="Obraz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6064" y="5328109"/>
            <a:ext cx="310870" cy="310870"/>
          </a:xfrm>
          <a:prstGeom prst="rect">
            <a:avLst/>
          </a:prstGeom>
        </p:spPr>
      </p:pic>
      <p:pic>
        <p:nvPicPr>
          <p:cNvPr id="17" name="Obraz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9341" y="4105235"/>
            <a:ext cx="310870" cy="310870"/>
          </a:xfrm>
          <a:prstGeom prst="rect">
            <a:avLst/>
          </a:prstGeom>
        </p:spPr>
      </p:pic>
      <p:pic>
        <p:nvPicPr>
          <p:cNvPr id="18" name="Obraz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6064" y="3733850"/>
            <a:ext cx="310870" cy="310870"/>
          </a:xfrm>
          <a:prstGeom prst="rect">
            <a:avLst/>
          </a:prstGeom>
        </p:spPr>
      </p:pic>
    </p:spTree>
    <p:extLst>
      <p:ext uri="{BB962C8B-B14F-4D97-AF65-F5344CB8AC3E}">
        <p14:creationId xmlns:p14="http://schemas.microsoft.com/office/powerpoint/2010/main" xmlns="" val="21245883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08" y="1071544"/>
            <a:ext cx="9144000" cy="463531"/>
          </a:xfrm>
        </p:spPr>
        <p:txBody>
          <a:bodyPr>
            <a:normAutofit/>
          </a:bodyPr>
          <a:lstStyle/>
          <a:p>
            <a:r>
              <a:rPr lang="pl-PL" sz="2400" dirty="0" smtClean="0">
                <a:latin typeface="Tahoma" panose="020B0604030504040204" pitchFamily="34" charset="0"/>
                <a:ea typeface="Tahoma" panose="020B0604030504040204" pitchFamily="34" charset="0"/>
                <a:cs typeface="Tahoma" panose="020B0604030504040204" pitchFamily="34" charset="0"/>
              </a:rPr>
              <a:t>Kolizja postępowań</a:t>
            </a:r>
            <a:endParaRPr lang="pl-PL"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53</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pole tekstowe 4"/>
          <p:cNvSpPr txBox="1"/>
          <p:nvPr/>
        </p:nvSpPr>
        <p:spPr>
          <a:xfrm>
            <a:off x="977918" y="1658980"/>
            <a:ext cx="7581197" cy="1600438"/>
          </a:xfrm>
          <a:prstGeom prst="rect">
            <a:avLst/>
          </a:prstGeom>
          <a:noFill/>
        </p:spPr>
        <p:txBody>
          <a:bodyPr wrap="square" rtlCol="0">
            <a:spAutoFit/>
          </a:bodyPr>
          <a:lstStyle/>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ZASADA:</a:t>
            </a:r>
          </a:p>
          <a:p>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W przypadku złożenia wniosku o ogłoszenie upadłości i wniosku restrukturyzacyjnego, w pierwszej kolejności rozpoznaje się wniosek restrukturyzacyjny</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a:t>
            </a:r>
          </a:p>
          <a:p>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WYJĄTKI:</a:t>
            </a:r>
          </a:p>
          <a:p>
            <a:endPar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a:p>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3473" y="2948548"/>
            <a:ext cx="310870" cy="310870"/>
          </a:xfrm>
          <a:prstGeom prst="rect">
            <a:avLst/>
          </a:prstGeom>
        </p:spPr>
      </p:pic>
      <p:sp>
        <p:nvSpPr>
          <p:cNvPr id="7" name="pole tekstowe 6"/>
          <p:cNvSpPr txBox="1"/>
          <p:nvPr/>
        </p:nvSpPr>
        <p:spPr>
          <a:xfrm>
            <a:off x="908868" y="2881811"/>
            <a:ext cx="7341280" cy="3108543"/>
          </a:xfrm>
          <a:prstGeom prst="rect">
            <a:avLst/>
          </a:prstGeom>
          <a:noFill/>
        </p:spPr>
        <p:txBody>
          <a:bodyPr wrap="square" rtlCol="0">
            <a:spAutoFit/>
          </a:bodyPr>
          <a:lstStyle/>
          <a:p>
            <a:pPr algn="just"/>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Wstrzymanie rozpoznania wniosku o ogłoszenie upadłości nie wyłącza możliwości zabezpieczenia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majątku</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a:t>
            </a:r>
            <a:endPar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a:p>
            <a:pPr algn="just"/>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pPr algn="just"/>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Jeżeli wstrzymaniu rozpoznania wniosku o ogłoszenie upadłości sprzeciwia się interes ogółu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wierzycieli, sąd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upadłościowy wydaje postanowienie o przejęciu wniosku o ogłoszenie upadłości i wniosku restrukturyzacyjnego do wspólnego rozpoznania i rozstrzygnięcia jednym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postanowieniem;</a:t>
            </a:r>
          </a:p>
          <a:p>
            <a:pPr algn="just"/>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pPr algn="just"/>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Jeżeli przejęcie wniosku o ogłoszenie upadłości i wniosku restrukturyzacyjnego do wspólnego rozpoznania prowadziłoby do znacznego opóźnienia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rozpoznania sprawy,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ze szkodą dla wierzycieli, a podstawy restrukturyzacji przedstawione przez dłużnika we wniosku restrukturyzacyjnym są znane sądowi upadłościowemu, sąd upadłościowy nie wydaje postanowienia o przejęciu wniosków do wspólnego rozpoznania i rozpoznaje wniosek o ogłoszenie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upadłości.</a:t>
            </a:r>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sp>
        <p:nvSpPr>
          <p:cNvPr id="16" name="pole tekstowe 15"/>
          <p:cNvSpPr txBox="1"/>
          <p:nvPr/>
        </p:nvSpPr>
        <p:spPr>
          <a:xfrm>
            <a:off x="4752305" y="1820563"/>
            <a:ext cx="3806810" cy="253916"/>
          </a:xfrm>
          <a:prstGeom prst="rect">
            <a:avLst/>
          </a:prstGeom>
          <a:noFill/>
        </p:spPr>
        <p:txBody>
          <a:bodyPr wrap="square" rtlCol="0">
            <a:spAutoFit/>
          </a:bodyPr>
          <a:lstStyle/>
          <a:p>
            <a:endParaRPr lang="pl-PL" sz="105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3473" y="3636391"/>
            <a:ext cx="310870" cy="310870"/>
          </a:xfrm>
          <a:prstGeom prst="rect">
            <a:avLst/>
          </a:prstGeom>
        </p:spPr>
      </p:pic>
      <p:pic>
        <p:nvPicPr>
          <p:cNvPr id="12" name="Obraz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3473" y="4714340"/>
            <a:ext cx="310870" cy="310870"/>
          </a:xfrm>
          <a:prstGeom prst="rect">
            <a:avLst/>
          </a:prstGeom>
        </p:spPr>
      </p:pic>
      <p:sp>
        <p:nvSpPr>
          <p:cNvPr id="10" name="pole tekstowe 9"/>
          <p:cNvSpPr txBox="1"/>
          <p:nvPr/>
        </p:nvSpPr>
        <p:spPr>
          <a:xfrm>
            <a:off x="4518239" y="510605"/>
            <a:ext cx="2199641" cy="307777"/>
          </a:xfrm>
          <a:prstGeom prst="rect">
            <a:avLst/>
          </a:prstGeom>
          <a:noFill/>
        </p:spPr>
        <p:txBody>
          <a:bodyPr wrap="none" rtlCol="0">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Prawo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restrukturyzacyjne</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8668541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997403"/>
            <a:ext cx="9144000" cy="970515"/>
          </a:xfrm>
        </p:spPr>
        <p:txBody>
          <a:bodyPr>
            <a:normAutofit/>
          </a:bodyPr>
          <a:lstStyle/>
          <a:p>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Skutki wszczęcia postępowania restrukturyzacyjnego dla dłużnika: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54</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p:cNvSpPr txBox="1"/>
          <p:nvPr/>
        </p:nvSpPr>
        <p:spPr>
          <a:xfrm>
            <a:off x="253219" y="1708023"/>
            <a:ext cx="8630529" cy="1119537"/>
          </a:xfrm>
          <a:prstGeom prst="rect">
            <a:avLst/>
          </a:prstGeom>
          <a:noFill/>
        </p:spPr>
        <p:txBody>
          <a:bodyPr wrap="square" rtlCol="0">
            <a:spAutoFit/>
          </a:bodyPr>
          <a:lstStyle/>
          <a:p>
            <a:pPr>
              <a:lnSpc>
                <a:spcPct val="150000"/>
              </a:lnSpc>
            </a:pPr>
            <a:endParaRPr lang="pl-PL" sz="1500" u="sng"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Zarząd majątkiem spółki</a:t>
            </a: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a:t>
            </a:r>
            <a:endParaRPr lang="pl-PL" sz="135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8">
              <a:lnSpc>
                <a:spcPct val="150000"/>
              </a:lnSpc>
            </a:pPr>
            <a:r>
              <a:rPr lang="pl-PL" sz="1350" dirty="0">
                <a:solidFill>
                  <a:schemeClr val="tx2"/>
                </a:solidFill>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11" name="Diagram 10"/>
          <p:cNvGraphicFramePr/>
          <p:nvPr>
            <p:extLst>
              <p:ext uri="{D42A27DB-BD31-4B8C-83A1-F6EECF244321}">
                <p14:modId xmlns:p14="http://schemas.microsoft.com/office/powerpoint/2010/main" xmlns="" val="2572237543"/>
              </p:ext>
            </p:extLst>
          </p:nvPr>
        </p:nvGraphicFramePr>
        <p:xfrm>
          <a:off x="914400" y="2602345"/>
          <a:ext cx="7335748" cy="3623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p:cNvSpPr txBox="1"/>
          <p:nvPr/>
        </p:nvSpPr>
        <p:spPr>
          <a:xfrm>
            <a:off x="4518239" y="510605"/>
            <a:ext cx="2199641" cy="307777"/>
          </a:xfrm>
          <a:prstGeom prst="rect">
            <a:avLst/>
          </a:prstGeom>
          <a:noFill/>
        </p:spPr>
        <p:txBody>
          <a:bodyPr wrap="none" rtlCol="0">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Prawo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restrukturyzacyjne</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89598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976791"/>
            <a:ext cx="9144000" cy="665798"/>
          </a:xfrm>
        </p:spPr>
        <p:txBody>
          <a:bodyPr>
            <a:normAutofit/>
          </a:bodyPr>
          <a:lstStyle/>
          <a:p>
            <a:r>
              <a:rPr lang="pl-PL" sz="2400" dirty="0" smtClean="0">
                <a:solidFill>
                  <a:schemeClr val="tx2"/>
                </a:solidFill>
                <a:latin typeface="Tahoma" panose="020B0604030504040204" pitchFamily="34" charset="0"/>
                <a:ea typeface="Tahoma" panose="020B0604030504040204" pitchFamily="34" charset="0"/>
                <a:cs typeface="Tahoma" panose="020B0604030504040204" pitchFamily="34" charset="0"/>
              </a:rPr>
              <a:t>Pomoc publiczna – pomoc dla przedsiębiorcy od państwa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55</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6" name="pole tekstowe 5"/>
          <p:cNvSpPr txBox="1"/>
          <p:nvPr/>
        </p:nvSpPr>
        <p:spPr>
          <a:xfrm>
            <a:off x="268943" y="1741443"/>
            <a:ext cx="7879228" cy="461665"/>
          </a:xfrm>
          <a:prstGeom prst="rect">
            <a:avLst/>
          </a:prstGeom>
          <a:noFill/>
        </p:spPr>
        <p:txBody>
          <a:bodyPr wrap="square" rtlCol="0">
            <a:spAutoFit/>
          </a:bodyPr>
          <a:lstStyle/>
          <a:p>
            <a:pPr>
              <a:lnSpc>
                <a:spcPct val="150000"/>
              </a:lnSpc>
            </a:pP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Formy pomocy:</a:t>
            </a:r>
          </a:p>
        </p:txBody>
      </p:sp>
      <p:sp>
        <p:nvSpPr>
          <p:cNvPr id="7" name="Prostokąt 6"/>
          <p:cNvSpPr/>
          <p:nvPr/>
        </p:nvSpPr>
        <p:spPr>
          <a:xfrm>
            <a:off x="268943" y="5244279"/>
            <a:ext cx="8633010" cy="1077218"/>
          </a:xfrm>
          <a:prstGeom prst="rect">
            <a:avLst/>
          </a:prstGeom>
          <a:ln>
            <a:solidFill>
              <a:schemeClr val="accent4"/>
            </a:solidFill>
          </a:ln>
        </p:spPr>
        <p:txBody>
          <a:bodyPr wrap="square">
            <a:spAutoFit/>
          </a:bodyPr>
          <a:lstStyle/>
          <a:p>
            <a:pPr algn="just"/>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Do planu restrukturyzacyjnego dodaje się test prywatnego wierzyciela lub test prywatnego inwestora, stanowiący ocenę, czy wsparcie udzielone w postępowaniu restrukturyzacyjnym </a:t>
            </a: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i </a:t>
            </a:r>
            <a:r>
              <a:rPr lang="pl-PL" sz="1600" dirty="0">
                <a:solidFill>
                  <a:schemeClr val="tx2"/>
                </a:solidFill>
                <a:latin typeface="Tahoma" panose="020B0604030504040204" pitchFamily="34" charset="0"/>
                <a:ea typeface="Tahoma" panose="020B0604030504040204" pitchFamily="34" charset="0"/>
                <a:cs typeface="Tahoma" panose="020B0604030504040204" pitchFamily="34" charset="0"/>
              </a:rPr>
              <a:t>w trakcie wykonywania układu będzie stanowiło pomoc </a:t>
            </a: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publiczną oraz czy stanowi ono pomoc de </a:t>
            </a:r>
            <a:r>
              <a:rPr lang="pl-PL" sz="1600" dirty="0" err="1" smtClean="0">
                <a:solidFill>
                  <a:schemeClr val="tx2"/>
                </a:solidFill>
                <a:latin typeface="Tahoma" panose="020B0604030504040204" pitchFamily="34" charset="0"/>
                <a:ea typeface="Tahoma" panose="020B0604030504040204" pitchFamily="34" charset="0"/>
                <a:cs typeface="Tahoma" panose="020B0604030504040204" pitchFamily="34" charset="0"/>
              </a:rPr>
              <a:t>minimis</a:t>
            </a:r>
            <a:r>
              <a:rPr lang="pl-PL"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endParaRPr lang="pl-PL"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9" name="Prostokąt 8"/>
          <p:cNvSpPr/>
          <p:nvPr/>
        </p:nvSpPr>
        <p:spPr>
          <a:xfrm>
            <a:off x="590889" y="2315351"/>
            <a:ext cx="8669021" cy="2677656"/>
          </a:xfrm>
          <a:prstGeom prst="rect">
            <a:avLst/>
          </a:prstGeom>
        </p:spPr>
        <p:txBody>
          <a:bodyPr wrap="square">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zmniejszenie w drodze układu zobowiązań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dłużnika</a:t>
            </a:r>
          </a:p>
          <a:p>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rozłożenie spłaty na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raty</a:t>
            </a:r>
          </a:p>
          <a:p>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odroczenie terminu wykonania zobowiązań lub </a:t>
            </a:r>
            <a:endPar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zawieszenie, z mocy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prawa lub</a:t>
            </a:r>
          </a:p>
          <a:p>
            <a:endPar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na </a:t>
            </a:r>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podstawie postanowienia sądu lub sędziego-komisarza, postępowań, egzekucyjnych prowadzonych w celu dochodzenia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wierzytelności </a:t>
            </a:r>
          </a:p>
          <a:p>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udzielenie pożyczek,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kredytów</a:t>
            </a:r>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poręczeń </a:t>
            </a:r>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lub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gwarancji</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5" name="pole tekstowe 14"/>
          <p:cNvSpPr txBox="1"/>
          <p:nvPr/>
        </p:nvSpPr>
        <p:spPr>
          <a:xfrm>
            <a:off x="4518239" y="510605"/>
            <a:ext cx="2199641" cy="307777"/>
          </a:xfrm>
          <a:prstGeom prst="rect">
            <a:avLst/>
          </a:prstGeom>
          <a:noFill/>
        </p:spPr>
        <p:txBody>
          <a:bodyPr wrap="none" rtlCol="0">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Prawo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restrukturyzacyjne</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18" name="Obraz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0410" y="4682137"/>
            <a:ext cx="310870" cy="310870"/>
          </a:xfrm>
          <a:prstGeom prst="rect">
            <a:avLst/>
          </a:prstGeom>
        </p:spPr>
      </p:pic>
      <p:pic>
        <p:nvPicPr>
          <p:cNvPr id="21" name="Obraz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0410" y="3191916"/>
            <a:ext cx="310870" cy="310870"/>
          </a:xfrm>
          <a:prstGeom prst="rect">
            <a:avLst/>
          </a:prstGeom>
        </p:spPr>
      </p:pic>
      <p:pic>
        <p:nvPicPr>
          <p:cNvPr id="22" name="Obraz 2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0410" y="2748645"/>
            <a:ext cx="310870" cy="310870"/>
          </a:xfrm>
          <a:prstGeom prst="rect">
            <a:avLst/>
          </a:prstGeom>
        </p:spPr>
      </p:pic>
      <p:pic>
        <p:nvPicPr>
          <p:cNvPr id="23" name="Obraz 2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0410" y="2315777"/>
            <a:ext cx="310870" cy="310870"/>
          </a:xfrm>
          <a:prstGeom prst="rect">
            <a:avLst/>
          </a:prstGeom>
        </p:spPr>
      </p:pic>
      <p:pic>
        <p:nvPicPr>
          <p:cNvPr id="24" name="Obraz 2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0410" y="3619342"/>
            <a:ext cx="310870" cy="310870"/>
          </a:xfrm>
          <a:prstGeom prst="rect">
            <a:avLst/>
          </a:prstGeom>
        </p:spPr>
      </p:pic>
      <p:pic>
        <p:nvPicPr>
          <p:cNvPr id="25" name="Obraz 2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188" y="4049344"/>
            <a:ext cx="310870" cy="310870"/>
          </a:xfrm>
          <a:prstGeom prst="rect">
            <a:avLst/>
          </a:prstGeom>
        </p:spPr>
      </p:pic>
    </p:spTree>
    <p:extLst>
      <p:ext uri="{BB962C8B-B14F-4D97-AF65-F5344CB8AC3E}">
        <p14:creationId xmlns:p14="http://schemas.microsoft.com/office/powerpoint/2010/main" xmlns="" val="37976589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077876"/>
            <a:ext cx="9144000" cy="590288"/>
          </a:xfrm>
        </p:spPr>
        <p:txBody>
          <a:bodyPr>
            <a:normAutofit/>
          </a:bodyPr>
          <a:lstStyle/>
          <a:p>
            <a:r>
              <a:rPr lang="pl-PL" sz="2400" dirty="0" smtClean="0">
                <a:latin typeface="Tahoma" panose="020B0604030504040204" pitchFamily="34" charset="0"/>
                <a:ea typeface="Tahoma" panose="020B0604030504040204" pitchFamily="34" charset="0"/>
                <a:cs typeface="Tahoma" panose="020B0604030504040204" pitchFamily="34" charset="0"/>
              </a:rPr>
              <a:t>Sposób głosowania na zgromadzeniu wierzycieli </a:t>
            </a:r>
            <a:endParaRPr lang="pl-PL"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56</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p:cNvSpPr txBox="1"/>
          <p:nvPr/>
        </p:nvSpPr>
        <p:spPr>
          <a:xfrm>
            <a:off x="881630" y="2262742"/>
            <a:ext cx="7906085" cy="4185761"/>
          </a:xfrm>
          <a:prstGeom prst="rect">
            <a:avLst/>
          </a:prstGeom>
          <a:noFill/>
        </p:spPr>
        <p:txBody>
          <a:bodyPr wrap="square" rtlCol="0">
            <a:spAutoFit/>
          </a:bodyPr>
          <a:lstStyle/>
          <a:p>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Na zgromadzeniu wierzycieli można zawrzeć układ, jeżeli w zgromadzeniu uczestniczy co najmniej jedna piąta wierzycieli uprawnionych do głosowania nad układem</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a:t>
            </a:r>
          </a:p>
          <a:p>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Nadzorca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sądowy przedstawia na zgromadzeniu wierzycieli główne założenia planu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restrukturyzacyjnego, a zarządca dodatkowo przedstawia sprawozdanie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z wykonania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działań sanacyjnych. Zarówno nadzorca jak i zarządca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przedstawiają następnie opinię o możliwości wykonania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układu.</a:t>
            </a:r>
          </a:p>
          <a:p>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W sprawach dotyczących układu nie ma prawa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głosu wierzyciel:</a:t>
            </a:r>
          </a:p>
          <a:p>
            <a:pPr marL="285750" indent="-285750">
              <a:buFontTx/>
              <a:buChar char="-"/>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będący bliskim dłużnika (małżonkiem, krewnym w linii prostej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itd</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a:t>
            </a:r>
          </a:p>
          <a:p>
            <a:pPr marL="285750" indent="-285750">
              <a:buFontTx/>
              <a:buChar char="-"/>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jeżeli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dłużnikiem jest spółka handlowa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 będący osobą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uprawnioną do reprezentowania spółki,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lub wspólnikiem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ponoszącym odpowiedzialność za zobowiązania spółki całym swoim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majątkiem</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a:t>
            </a:r>
            <a:endPar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będący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spółką kapitałową,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należącą do tej samej grupy kapitałowej oraz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osoby uprawnione do jej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reprezentowania;</a:t>
            </a:r>
          </a:p>
          <a:p>
            <a:pPr marL="285750" indent="-285750">
              <a:buFontTx/>
              <a:buChar char="-"/>
            </a:pP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 jeżeli dłużnikiem jest spółka </a:t>
            </a:r>
            <a:r>
              <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rPr>
              <a:t>kapitałowa – będący osobą </a:t>
            </a:r>
            <a:r>
              <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rPr>
              <a:t>fizyczną, jeżeli reprezentuje ponad 25% kapitału zakładowego spółki.</a:t>
            </a:r>
            <a:endParaRPr lang="pl-PL" sz="1400" dirty="0" smtClean="0">
              <a:solidFill>
                <a:srgbClr val="52615D"/>
              </a:solidFill>
              <a:latin typeface="Tahoma" panose="020B0604030504040204" pitchFamily="34" charset="0"/>
              <a:ea typeface="Tahoma" panose="020B0604030504040204" pitchFamily="34" charset="0"/>
              <a:cs typeface="Tahoma" panose="020B0604030504040204" pitchFamily="34" charset="0"/>
            </a:endParaRPr>
          </a:p>
          <a:p>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a:p>
            <a:endParaRPr lang="pl-PL" sz="1400" dirty="0">
              <a:solidFill>
                <a:srgbClr val="52615D"/>
              </a:solidFill>
              <a:latin typeface="Tahoma" panose="020B0604030504040204" pitchFamily="34" charset="0"/>
              <a:ea typeface="Tahoma" panose="020B0604030504040204" pitchFamily="34" charset="0"/>
              <a:cs typeface="Tahoma" panose="020B0604030504040204" pitchFamily="34" charset="0"/>
            </a:endParaRPr>
          </a:p>
        </p:txBody>
      </p:sp>
      <p:pic>
        <p:nvPicPr>
          <p:cNvPr id="10" name="Obraz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3389" y="2262742"/>
            <a:ext cx="310870" cy="310870"/>
          </a:xfrm>
          <a:prstGeom prst="rect">
            <a:avLst/>
          </a:prstGeom>
        </p:spPr>
      </p:pic>
      <p:pic>
        <p:nvPicPr>
          <p:cNvPr id="6" name="Obraz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3389" y="2977432"/>
            <a:ext cx="310870" cy="310870"/>
          </a:xfrm>
          <a:prstGeom prst="rect">
            <a:avLst/>
          </a:prstGeom>
        </p:spPr>
      </p:pic>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3389" y="4044752"/>
            <a:ext cx="310870" cy="310870"/>
          </a:xfrm>
          <a:prstGeom prst="rect">
            <a:avLst/>
          </a:prstGeom>
        </p:spPr>
      </p:pic>
      <p:sp>
        <p:nvSpPr>
          <p:cNvPr id="8" name="pole tekstowe 7"/>
          <p:cNvSpPr txBox="1"/>
          <p:nvPr/>
        </p:nvSpPr>
        <p:spPr>
          <a:xfrm>
            <a:off x="4518239" y="510605"/>
            <a:ext cx="2181944" cy="307777"/>
          </a:xfrm>
          <a:prstGeom prst="rect">
            <a:avLst/>
          </a:prstGeom>
          <a:noFill/>
        </p:spPr>
        <p:txBody>
          <a:bodyPr wrap="none" rtlCol="0">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Prawo </a:t>
            </a:r>
            <a:r>
              <a:rPr lang="pl-PL" sz="1400" dirty="0" smtClean="0">
                <a:solidFill>
                  <a:schemeClr val="tx2"/>
                </a:solidFill>
                <a:latin typeface="Tahoma" panose="020B0604030504040204" pitchFamily="34" charset="0"/>
                <a:ea typeface="Tahoma" panose="020B0604030504040204" pitchFamily="34" charset="0"/>
                <a:cs typeface="Tahoma" panose="020B0604030504040204" pitchFamily="34" charset="0"/>
              </a:rPr>
              <a:t>restrukturyzacyjne</a:t>
            </a:r>
            <a:endParaRPr lang="pl-PL"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295541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2"/>
          </p:nvPr>
        </p:nvSpPr>
        <p:spPr>
          <a:xfrm>
            <a:off x="2298357" y="2196926"/>
            <a:ext cx="5786864" cy="1911436"/>
          </a:xfrm>
        </p:spPr>
        <p:txBody>
          <a:bodyPr>
            <a:normAutofit/>
          </a:bodyPr>
          <a:lstStyle/>
          <a:p>
            <a:pPr algn="just"/>
            <a:r>
              <a:rPr lang="pl-PL" sz="1600" dirty="0">
                <a:latin typeface="Tahoma" panose="020B0604030504040204" pitchFamily="34" charset="0"/>
                <a:ea typeface="Tahoma" panose="020B0604030504040204" pitchFamily="34" charset="0"/>
                <a:cs typeface="Tahoma" panose="020B0604030504040204" pitchFamily="34" charset="0"/>
              </a:rPr>
              <a:t>Uchwała zgromadzenia wierzycieli o przyjęciu układu zapada, jeżeli wypowie się za nią większość głosujących wierzycieli, którzy oddali ważny głos, mających łącznie co najmniej dwie trzecie sumy wierzytelności przysługujących głosującym wierzycielom.</a:t>
            </a:r>
          </a:p>
        </p:txBody>
      </p:sp>
      <p:sp>
        <p:nvSpPr>
          <p:cNvPr id="3" name="Symbol zastępczy tekstu 2"/>
          <p:cNvSpPr>
            <a:spLocks noGrp="1"/>
          </p:cNvSpPr>
          <p:nvPr>
            <p:ph type="body" sz="quarter" idx="13"/>
          </p:nvPr>
        </p:nvSpPr>
        <p:spPr>
          <a:xfrm>
            <a:off x="4273074" y="4108362"/>
            <a:ext cx="3657601" cy="472848"/>
          </a:xfrm>
        </p:spPr>
        <p:txBody>
          <a:bodyPr>
            <a:normAutofit/>
          </a:bodyPr>
          <a:lstStyle/>
          <a:p>
            <a:r>
              <a:rPr lang="pl-PL" dirty="0" smtClean="0">
                <a:latin typeface="Tahoma" panose="020B0604030504040204" pitchFamily="34" charset="0"/>
                <a:ea typeface="Tahoma" panose="020B0604030504040204" pitchFamily="34" charset="0"/>
                <a:cs typeface="Tahoma" panose="020B0604030504040204" pitchFamily="34" charset="0"/>
              </a:rPr>
              <a:t>Art. 119 ust. 1 Prawa restrukturyzacyjnego</a:t>
            </a:r>
            <a:endParaRPr lang="pl-P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5934481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2700866" y="2146328"/>
            <a:ext cx="3725328" cy="581221"/>
          </a:xfrm>
        </p:spPr>
        <p:txBody>
          <a:bodyPr/>
          <a:lstStyle/>
          <a:p>
            <a:r>
              <a:rPr lang="pl-PL" dirty="0" smtClean="0"/>
              <a:t>Dziękujemy za uwagę!</a:t>
            </a:r>
            <a:endParaRPr lang="pl-PL" dirty="0"/>
          </a:p>
        </p:txBody>
      </p:sp>
      <p:sp>
        <p:nvSpPr>
          <p:cNvPr id="7" name="Symbol zastępczy tekstu 2"/>
          <p:cNvSpPr>
            <a:spLocks noGrp="1"/>
          </p:cNvSpPr>
          <p:nvPr>
            <p:ph type="body" sz="quarter" idx="13"/>
          </p:nvPr>
        </p:nvSpPr>
        <p:spPr>
          <a:xfrm>
            <a:off x="2700866" y="3340688"/>
            <a:ext cx="3725328" cy="815201"/>
          </a:xfrm>
        </p:spPr>
        <p:txBody>
          <a:bodyPr>
            <a:normAutofit lnSpcReduction="10000"/>
          </a:bodyPr>
          <a:lstStyle/>
          <a:p>
            <a:r>
              <a:rPr lang="pl-PL" dirty="0"/>
              <a:t>Kancelaria Prawno-Podatkowa</a:t>
            </a:r>
          </a:p>
          <a:p>
            <a:r>
              <a:rPr lang="pl-PL" dirty="0" err="1"/>
              <a:t>ul.Tylna</a:t>
            </a:r>
            <a:r>
              <a:rPr lang="pl-PL" dirty="0"/>
              <a:t> 4c lok. 1</a:t>
            </a:r>
          </a:p>
          <a:p>
            <a:r>
              <a:rPr lang="pl-PL" dirty="0"/>
              <a:t>90-348 Łódź</a:t>
            </a:r>
          </a:p>
          <a:p>
            <a:endParaRPr lang="pl-PL" dirty="0"/>
          </a:p>
        </p:txBody>
      </p:sp>
      <p:sp>
        <p:nvSpPr>
          <p:cNvPr id="8" name="Symbol zastępczy tekstu 3"/>
          <p:cNvSpPr>
            <a:spLocks noGrp="1"/>
          </p:cNvSpPr>
          <p:nvPr>
            <p:ph type="body" sz="quarter" idx="14"/>
          </p:nvPr>
        </p:nvSpPr>
        <p:spPr>
          <a:xfrm>
            <a:off x="2700866" y="3057160"/>
            <a:ext cx="3725328" cy="315427"/>
          </a:xfrm>
        </p:spPr>
        <p:txBody>
          <a:bodyPr/>
          <a:lstStyle/>
          <a:p>
            <a:r>
              <a:rPr lang="pl-PL" dirty="0" smtClean="0"/>
              <a:t>Mariański </a:t>
            </a:r>
            <a:r>
              <a:rPr lang="pl-PL" dirty="0" err="1" smtClean="0"/>
              <a:t>Group</a:t>
            </a:r>
            <a:endParaRPr lang="pl-PL" dirty="0"/>
          </a:p>
        </p:txBody>
      </p:sp>
      <p:sp>
        <p:nvSpPr>
          <p:cNvPr id="9" name="Symbol zastępczy tekstu 4"/>
          <p:cNvSpPr>
            <a:spLocks noGrp="1"/>
          </p:cNvSpPr>
          <p:nvPr>
            <p:ph type="body" sz="quarter" idx="15"/>
          </p:nvPr>
        </p:nvSpPr>
        <p:spPr>
          <a:xfrm>
            <a:off x="2700866" y="4451756"/>
            <a:ext cx="3725328" cy="554805"/>
          </a:xfrm>
        </p:spPr>
        <p:txBody>
          <a:bodyPr/>
          <a:lstStyle/>
          <a:p>
            <a:r>
              <a:rPr lang="pl-PL" dirty="0"/>
              <a:t>kancelaria@marianskigroup.pl</a:t>
            </a:r>
          </a:p>
          <a:p>
            <a:r>
              <a:rPr lang="pl-PL" dirty="0"/>
              <a:t>www.marianskigroup.pl </a:t>
            </a:r>
          </a:p>
          <a:p>
            <a:endParaRPr lang="pl-PL" dirty="0"/>
          </a:p>
        </p:txBody>
      </p:sp>
      <p:sp>
        <p:nvSpPr>
          <p:cNvPr id="10" name="Symbol zastępczy tekstu 4"/>
          <p:cNvSpPr txBox="1">
            <a:spLocks/>
          </p:cNvSpPr>
          <p:nvPr/>
        </p:nvSpPr>
        <p:spPr>
          <a:xfrm>
            <a:off x="-51409" y="6694719"/>
            <a:ext cx="8903307" cy="1323154"/>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sz="1200" b="0" kern="1200">
                <a:solidFill>
                  <a:srgbClr val="4F6272"/>
                </a:solidFill>
                <a:latin typeface="Fira Sans Light" panose="020B0403050000020004" pitchFamily="34" charset="0"/>
                <a:ea typeface="Fira Sans Light" panose="020B0403050000020004" pitchFamily="3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pl-PL" sz="600" b="1" dirty="0" smtClean="0">
                <a:solidFill>
                  <a:srgbClr val="CCD4D9"/>
                </a:solidFill>
              </a:rPr>
              <a:t>Ikony autorstwa:</a:t>
            </a:r>
            <a:r>
              <a:rPr lang="pl-PL" sz="600" dirty="0">
                <a:solidFill>
                  <a:srgbClr val="CCD4D9"/>
                </a:solidFill>
              </a:rPr>
              <a:t> </a:t>
            </a:r>
            <a:r>
              <a:rPr lang="pl-PL" sz="600" dirty="0" err="1" smtClean="0">
                <a:solidFill>
                  <a:srgbClr val="CCD4D9"/>
                </a:solidFill>
              </a:rPr>
              <a:t>Madebyoliver</a:t>
            </a:r>
            <a:r>
              <a:rPr lang="pl-PL" sz="600" dirty="0" smtClean="0">
                <a:solidFill>
                  <a:srgbClr val="CCD4D9"/>
                </a:solidFill>
              </a:rPr>
              <a:t>, </a:t>
            </a:r>
            <a:r>
              <a:rPr lang="pl-PL" sz="600" dirty="0" err="1" smtClean="0">
                <a:solidFill>
                  <a:srgbClr val="CCD4D9"/>
                </a:solidFill>
              </a:rPr>
              <a:t>Freepik</a:t>
            </a:r>
            <a:r>
              <a:rPr lang="pl-PL" sz="600" dirty="0" smtClean="0">
                <a:solidFill>
                  <a:srgbClr val="CCD4D9"/>
                </a:solidFill>
              </a:rPr>
              <a:t>, </a:t>
            </a:r>
            <a:r>
              <a:rPr lang="pl-PL" sz="600" dirty="0" err="1" smtClean="0">
                <a:solidFill>
                  <a:srgbClr val="CCD4D9"/>
                </a:solidFill>
              </a:rPr>
              <a:t>Retinaicons</a:t>
            </a:r>
            <a:r>
              <a:rPr lang="pl-PL" sz="600" dirty="0" smtClean="0">
                <a:solidFill>
                  <a:srgbClr val="CCD4D9"/>
                </a:solidFill>
              </a:rPr>
              <a:t>, </a:t>
            </a:r>
            <a:r>
              <a:rPr lang="pl-PL" sz="600" dirty="0" err="1" smtClean="0">
                <a:solidFill>
                  <a:srgbClr val="CCD4D9"/>
                </a:solidFill>
              </a:rPr>
              <a:t>Zlatko</a:t>
            </a:r>
            <a:r>
              <a:rPr lang="pl-PL" sz="600" dirty="0" smtClean="0">
                <a:solidFill>
                  <a:srgbClr val="CCD4D9"/>
                </a:solidFill>
              </a:rPr>
              <a:t> </a:t>
            </a:r>
            <a:r>
              <a:rPr lang="pl-PL" sz="600" dirty="0" err="1" smtClean="0">
                <a:solidFill>
                  <a:srgbClr val="CCD4D9"/>
                </a:solidFill>
              </a:rPr>
              <a:t>Najdenovski</a:t>
            </a:r>
            <a:r>
              <a:rPr lang="pl-PL" sz="600" dirty="0" smtClean="0">
                <a:solidFill>
                  <a:srgbClr val="CCD4D9"/>
                </a:solidFill>
              </a:rPr>
              <a:t>, Gregor </a:t>
            </a:r>
            <a:r>
              <a:rPr lang="pl-PL" sz="600" dirty="0" err="1" smtClean="0">
                <a:solidFill>
                  <a:srgbClr val="CCD4D9"/>
                </a:solidFill>
              </a:rPr>
              <a:t>Cresnar</a:t>
            </a:r>
            <a:r>
              <a:rPr lang="pl-PL" sz="600" dirty="0" smtClean="0">
                <a:solidFill>
                  <a:srgbClr val="CCD4D9"/>
                </a:solidFill>
              </a:rPr>
              <a:t>, Chris </a:t>
            </a:r>
            <a:r>
              <a:rPr lang="pl-PL" sz="600" dirty="0" err="1" smtClean="0">
                <a:solidFill>
                  <a:srgbClr val="CCD4D9"/>
                </a:solidFill>
              </a:rPr>
              <a:t>Veigt</a:t>
            </a:r>
            <a:r>
              <a:rPr lang="pl-PL" sz="600" dirty="0" smtClean="0">
                <a:solidFill>
                  <a:srgbClr val="CCD4D9"/>
                </a:solidFill>
              </a:rPr>
              <a:t> z portalu: www.flaticon.com dostępne na licencji CC 3.0 BY</a:t>
            </a:r>
          </a:p>
          <a:p>
            <a:pPr algn="just"/>
            <a:endParaRPr lang="pl-PL" sz="600" dirty="0">
              <a:solidFill>
                <a:srgbClr val="CCD4D9"/>
              </a:solidFill>
            </a:endParaRPr>
          </a:p>
        </p:txBody>
      </p:sp>
    </p:spTree>
    <p:extLst>
      <p:ext uri="{BB962C8B-B14F-4D97-AF65-F5344CB8AC3E}">
        <p14:creationId xmlns:p14="http://schemas.microsoft.com/office/powerpoint/2010/main" xmlns="" val="3464054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656822" y="2059946"/>
            <a:ext cx="7858527" cy="1515633"/>
          </a:xfrm>
        </p:spPr>
        <p:txBody>
          <a:bodyPr>
            <a:normAutofit/>
          </a:bodyPr>
          <a:lstStyle/>
          <a:p>
            <a:r>
              <a:rPr lang="pl-PL" sz="3200" dirty="0">
                <a:solidFill>
                  <a:srgbClr val="4F627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spółki</a:t>
            </a:r>
          </a:p>
        </p:txBody>
      </p:sp>
      <p:sp>
        <p:nvSpPr>
          <p:cNvPr id="5" name="Prostokąt 4"/>
          <p:cNvSpPr/>
          <p:nvPr/>
        </p:nvSpPr>
        <p:spPr>
          <a:xfrm>
            <a:off x="1339403" y="3575579"/>
            <a:ext cx="6465194" cy="400110"/>
          </a:xfrm>
          <a:prstGeom prst="rect">
            <a:avLst/>
          </a:prstGeom>
        </p:spPr>
        <p:txBody>
          <a:bodyPr wrap="square">
            <a:spAutoFit/>
          </a:bodyPr>
          <a:lstStyle/>
          <a:p>
            <a:pPr algn="ctr">
              <a:spcAft>
                <a:spcPts val="600"/>
              </a:spcAft>
            </a:pPr>
            <a:r>
              <a:rPr lang="pl-PL" sz="2000" dirty="0">
                <a:solidFill>
                  <a:srgbClr val="4F6272"/>
                </a:solidFill>
                <a:latin typeface="Tahoma" panose="020B0604030504040204" pitchFamily="34" charset="0"/>
                <a:ea typeface="Tahoma" panose="020B0604030504040204" pitchFamily="34" charset="0"/>
                <a:cs typeface="Tahoma" panose="020B0604030504040204" pitchFamily="34" charset="0"/>
              </a:rPr>
              <a:t>Odpowiedzialność </a:t>
            </a:r>
            <a:r>
              <a:rPr lang="pl-PL" sz="2000" dirty="0" smtClean="0">
                <a:solidFill>
                  <a:srgbClr val="4F6272"/>
                </a:solidFill>
                <a:latin typeface="Tahoma" panose="020B0604030504040204" pitchFamily="34" charset="0"/>
                <a:ea typeface="Tahoma" panose="020B0604030504040204" pitchFamily="34" charset="0"/>
                <a:cs typeface="Tahoma" panose="020B0604030504040204" pitchFamily="34" charset="0"/>
              </a:rPr>
              <a:t>cywilna</a:t>
            </a:r>
            <a:endParaRPr lang="pl-PL" sz="2000" dirty="0">
              <a:solidFill>
                <a:srgbClr val="4F627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114110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 y="1281607"/>
            <a:ext cx="9143999" cy="970515"/>
          </a:xfrm>
        </p:spPr>
        <p:txBody>
          <a:bodyPr>
            <a:normAutofit fontScale="90000"/>
          </a:bodyPr>
          <a:lstStyle/>
          <a:p>
            <a:r>
              <a:rPr lang="pl-PL" sz="2700" dirty="0">
                <a:solidFill>
                  <a:schemeClr val="tx2"/>
                </a:solidFill>
                <a:latin typeface="Tahoma" panose="020B0604030504040204" pitchFamily="34" charset="0"/>
                <a:ea typeface="Tahoma" panose="020B0604030504040204" pitchFamily="34" charset="0"/>
                <a:cs typeface="Tahoma" panose="020B0604030504040204" pitchFamily="34" charset="0"/>
              </a:rPr>
              <a:t>Pojęcie, charakter i funkcje zarządu spółki z ograniczoną odpowiedzialnością</a:t>
            </a:r>
            <a:r>
              <a:rPr lang="pl-PL" sz="360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36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7</a:t>
            </a:fld>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8" name="Prostokąt 7"/>
          <p:cNvSpPr/>
          <p:nvPr/>
        </p:nvSpPr>
        <p:spPr>
          <a:xfrm>
            <a:off x="268941" y="2632737"/>
            <a:ext cx="8498542" cy="3046988"/>
          </a:xfrm>
          <a:prstGeom prst="rect">
            <a:avLst/>
          </a:prstGeom>
        </p:spPr>
        <p:txBody>
          <a:bodyPr wrap="square">
            <a:spAutoFit/>
          </a:bodyPr>
          <a:lstStyle/>
          <a:p>
            <a:pPr algn="just">
              <a:lnSpc>
                <a:spcPct val="150000"/>
              </a:lnSpc>
            </a:pPr>
            <a:endParaRPr lang="pl-PL" sz="90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076325" lvl="4">
              <a:lnSpc>
                <a:spcPct val="150000"/>
              </a:lnSpc>
            </a:pPr>
            <a:r>
              <a:rPr lang="pl-PL" sz="1700" dirty="0" smtClean="0">
                <a:solidFill>
                  <a:schemeClr val="tx2"/>
                </a:solidFill>
                <a:latin typeface="Tahoma" panose="020B0604030504040204" pitchFamily="34" charset="0"/>
                <a:ea typeface="Tahoma" panose="020B0604030504040204" pitchFamily="34" charset="0"/>
                <a:cs typeface="Tahoma" panose="020B0604030504040204" pitchFamily="34" charset="0"/>
              </a:rPr>
              <a:t>Obligatoryjny </a:t>
            </a:r>
            <a:r>
              <a:rPr lang="pl-PL" sz="1700" dirty="0">
                <a:solidFill>
                  <a:schemeClr val="tx2"/>
                </a:solidFill>
                <a:latin typeface="Tahoma" panose="020B0604030504040204" pitchFamily="34" charset="0"/>
                <a:ea typeface="Tahoma" panose="020B0604030504040204" pitchFamily="34" charset="0"/>
                <a:cs typeface="Tahoma" panose="020B0604030504040204" pitchFamily="34" charset="0"/>
              </a:rPr>
              <a:t>organ </a:t>
            </a:r>
            <a:r>
              <a:rPr lang="pl-PL" sz="1700" dirty="0" smtClean="0">
                <a:solidFill>
                  <a:schemeClr val="tx2"/>
                </a:solidFill>
                <a:latin typeface="Tahoma" panose="020B0604030504040204" pitchFamily="34" charset="0"/>
                <a:ea typeface="Tahoma" panose="020B0604030504040204" pitchFamily="34" charset="0"/>
                <a:cs typeface="Tahoma" panose="020B0604030504040204" pitchFamily="34" charset="0"/>
              </a:rPr>
              <a:t>spółki</a:t>
            </a:r>
            <a:endParaRPr lang="pl-PL" sz="17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076325" lvl="4">
              <a:lnSpc>
                <a:spcPct val="150000"/>
              </a:lnSpc>
            </a:pPr>
            <a:r>
              <a:rPr lang="pl-PL" sz="1700" dirty="0">
                <a:solidFill>
                  <a:schemeClr val="tx2"/>
                </a:solidFill>
                <a:latin typeface="Tahoma" panose="020B0604030504040204" pitchFamily="34" charset="0"/>
                <a:ea typeface="Tahoma" panose="020B0604030504040204" pitchFamily="34" charset="0"/>
                <a:cs typeface="Tahoma" panose="020B0604030504040204" pitchFamily="34" charset="0"/>
              </a:rPr>
              <a:t>Zarządczo-reprezentacyjna </a:t>
            </a:r>
            <a:r>
              <a:rPr lang="pl-PL" sz="1700" dirty="0" smtClean="0">
                <a:solidFill>
                  <a:schemeClr val="tx2"/>
                </a:solidFill>
                <a:latin typeface="Tahoma" panose="020B0604030504040204" pitchFamily="34" charset="0"/>
                <a:ea typeface="Tahoma" panose="020B0604030504040204" pitchFamily="34" charset="0"/>
                <a:cs typeface="Tahoma" panose="020B0604030504040204" pitchFamily="34" charset="0"/>
              </a:rPr>
              <a:t>funkcja</a:t>
            </a:r>
            <a:endParaRPr lang="pl-PL" sz="17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076325" lvl="4">
              <a:lnSpc>
                <a:spcPct val="150000"/>
              </a:lnSpc>
            </a:pPr>
            <a:r>
              <a:rPr lang="pl-PL" sz="1700" dirty="0">
                <a:solidFill>
                  <a:schemeClr val="tx2"/>
                </a:solidFill>
                <a:latin typeface="Tahoma" panose="020B0604030504040204" pitchFamily="34" charset="0"/>
                <a:ea typeface="Tahoma" panose="020B0604030504040204" pitchFamily="34" charset="0"/>
                <a:cs typeface="Tahoma" panose="020B0604030504040204" pitchFamily="34" charset="0"/>
              </a:rPr>
              <a:t>Niezależność członków </a:t>
            </a:r>
            <a:r>
              <a:rPr lang="pl-PL" sz="1700" dirty="0" smtClean="0">
                <a:solidFill>
                  <a:schemeClr val="tx2"/>
                </a:solidFill>
                <a:latin typeface="Tahoma" panose="020B0604030504040204" pitchFamily="34" charset="0"/>
                <a:ea typeface="Tahoma" panose="020B0604030504040204" pitchFamily="34" charset="0"/>
                <a:cs typeface="Tahoma" panose="020B0604030504040204" pitchFamily="34" charset="0"/>
              </a:rPr>
              <a:t>zarządu</a:t>
            </a:r>
            <a:endParaRPr lang="pl-PL" sz="17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076325" lvl="4">
              <a:lnSpc>
                <a:spcPct val="150000"/>
              </a:lnSpc>
            </a:pPr>
            <a:r>
              <a:rPr lang="pl-PL" sz="17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za zobowiązania spółki związana z posiadaniem kompetencji do zarządzania </a:t>
            </a:r>
            <a:r>
              <a:rPr lang="pl-PL" sz="1700" dirty="0" smtClean="0">
                <a:solidFill>
                  <a:schemeClr val="tx2"/>
                </a:solidFill>
                <a:latin typeface="Tahoma" panose="020B0604030504040204" pitchFamily="34" charset="0"/>
                <a:ea typeface="Tahoma" panose="020B0604030504040204" pitchFamily="34" charset="0"/>
                <a:cs typeface="Tahoma" panose="020B0604030504040204" pitchFamily="34" charset="0"/>
              </a:rPr>
              <a:t>spółką</a:t>
            </a:r>
            <a:endParaRPr lang="pl-PL" sz="17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076325" lvl="4">
              <a:lnSpc>
                <a:spcPct val="150000"/>
              </a:lnSpc>
            </a:pPr>
            <a:r>
              <a:rPr lang="pl-PL" sz="17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za nienależyte wykonanie obowiązków – niewystarczający majątek spółki na spłatę </a:t>
            </a:r>
            <a:r>
              <a:rPr lang="pl-PL" sz="1700" dirty="0" smtClean="0">
                <a:solidFill>
                  <a:schemeClr val="tx2"/>
                </a:solidFill>
                <a:latin typeface="Tahoma" panose="020B0604030504040204" pitchFamily="34" charset="0"/>
                <a:ea typeface="Tahoma" panose="020B0604030504040204" pitchFamily="34" charset="0"/>
                <a:cs typeface="Tahoma" panose="020B0604030504040204" pitchFamily="34" charset="0"/>
              </a:rPr>
              <a:t>zobowiązań</a:t>
            </a:r>
            <a:endParaRPr lang="pl-PL" sz="17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7795" y="2933406"/>
            <a:ext cx="302218" cy="302218"/>
          </a:xfrm>
          <a:prstGeom prst="rect">
            <a:avLst/>
          </a:prstGeom>
        </p:spPr>
      </p:pic>
      <p:pic>
        <p:nvPicPr>
          <p:cNvPr id="12" name="Obraz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7795" y="3731670"/>
            <a:ext cx="302218" cy="302218"/>
          </a:xfrm>
          <a:prstGeom prst="rect">
            <a:avLst/>
          </a:prstGeom>
        </p:spPr>
      </p:pic>
      <p:pic>
        <p:nvPicPr>
          <p:cNvPr id="13" name="Obraz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7795" y="4130615"/>
            <a:ext cx="302218" cy="302218"/>
          </a:xfrm>
          <a:prstGeom prst="rect">
            <a:avLst/>
          </a:prstGeom>
        </p:spPr>
      </p:pic>
      <p:pic>
        <p:nvPicPr>
          <p:cNvPr id="14" name="Obraz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289" y="4899963"/>
            <a:ext cx="302218" cy="302218"/>
          </a:xfrm>
          <a:prstGeom prst="rect">
            <a:avLst/>
          </a:prstGeom>
        </p:spPr>
      </p:pic>
      <p:pic>
        <p:nvPicPr>
          <p:cNvPr id="15" name="Obraz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7795" y="3346996"/>
            <a:ext cx="302218" cy="302218"/>
          </a:xfrm>
          <a:prstGeom prst="rect">
            <a:avLst/>
          </a:prstGeom>
        </p:spPr>
      </p:pic>
      <p:sp>
        <p:nvSpPr>
          <p:cNvPr id="10" name="Prostokąt 9"/>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1314931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690434" y="1287472"/>
            <a:ext cx="7886700" cy="970515"/>
          </a:xfrm>
        </p:spPr>
        <p:txBody>
          <a:bodyPr>
            <a:noAutofit/>
          </a:bodyPr>
          <a:lstStyle/>
          <a:p>
            <a:r>
              <a:rPr lang="pl-PL" sz="2400" dirty="0">
                <a:solidFill>
                  <a:schemeClr val="tx2"/>
                </a:solidFill>
                <a:latin typeface="Tahoma" panose="020B0604030504040204" pitchFamily="34" charset="0"/>
                <a:ea typeface="Tahoma" panose="020B0604030504040204" pitchFamily="34" charset="0"/>
                <a:cs typeface="Tahoma" panose="020B0604030504040204" pitchFamily="34" charset="0"/>
              </a:rPr>
              <a:t>Rodzaje odpowiedzialności członków zarządu  za zobowiązania spółek z ograniczoną odpowiedzialnością:</a:t>
            </a:r>
          </a:p>
        </p:txBody>
      </p:sp>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8</a:t>
            </a:fld>
            <a:endParaRPr lang="pl-PL">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Diagram 7"/>
          <p:cNvGraphicFramePr/>
          <p:nvPr>
            <p:extLst>
              <p:ext uri="{D42A27DB-BD31-4B8C-83A1-F6EECF244321}">
                <p14:modId xmlns:p14="http://schemas.microsoft.com/office/powerpoint/2010/main" xmlns="" val="1686125515"/>
              </p:ext>
            </p:extLst>
          </p:nvPr>
        </p:nvGraphicFramePr>
        <p:xfrm>
          <a:off x="539477" y="2680941"/>
          <a:ext cx="7892052" cy="3386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rostokąt 5"/>
          <p:cNvSpPr/>
          <p:nvPr/>
        </p:nvSpPr>
        <p:spPr>
          <a:xfrm>
            <a:off x="4572000" y="334134"/>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4164338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DA3EB09D-E312-4E3B-AFA8-137F97ACBA91}" type="slidenum">
              <a:rPr lang="pl-PL" smtClean="0">
                <a:solidFill>
                  <a:schemeClr val="tx2"/>
                </a:solidFill>
                <a:latin typeface="Tahoma" panose="020B0604030504040204" pitchFamily="34" charset="0"/>
                <a:ea typeface="Tahoma" panose="020B0604030504040204" pitchFamily="34" charset="0"/>
                <a:cs typeface="Tahoma" panose="020B0604030504040204" pitchFamily="34" charset="0"/>
              </a:rPr>
              <a:pPr/>
              <a:t>9</a:t>
            </a:fld>
            <a:endParaRPr lang="pl-PL"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Symbol zastępczy tekstu 2"/>
          <p:cNvSpPr txBox="1">
            <a:spLocks/>
          </p:cNvSpPr>
          <p:nvPr/>
        </p:nvSpPr>
        <p:spPr>
          <a:xfrm>
            <a:off x="215153" y="1733683"/>
            <a:ext cx="8686800" cy="14710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364"/>
                </a:solidFill>
                <a:latin typeface="Fira Sans Light" panose="020B0403050000020004" pitchFamily="34" charset="0"/>
                <a:ea typeface="Fira Sans Light" panose="020B040305000002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364"/>
                </a:solidFill>
                <a:latin typeface="Fira Sans Light" panose="020B0403050000020004" pitchFamily="34" charset="0"/>
                <a:ea typeface="Fira Sans Light" panose="020B040305000002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364"/>
                </a:solidFill>
                <a:latin typeface="Fira Sans Light" panose="020B0403050000020004" pitchFamily="34" charset="0"/>
                <a:ea typeface="Fira Sans Light" panose="020B040305000002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364"/>
                </a:solidFill>
                <a:latin typeface="Fira Sans Light" panose="020B0403050000020004" pitchFamily="34" charset="0"/>
                <a:ea typeface="Fira Sans Light" panose="020B040305000002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364"/>
                </a:solidFill>
                <a:latin typeface="Fira Sans Light" panose="020B0403050000020004" pitchFamily="34" charset="0"/>
                <a:ea typeface="Fira Sans Light" panose="020B04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100" dirty="0">
                <a:solidFill>
                  <a:schemeClr val="tx2"/>
                </a:solidFill>
                <a:latin typeface="Tahoma" panose="020B0604030504040204" pitchFamily="34" charset="0"/>
                <a:ea typeface="Tahoma" panose="020B0604030504040204" pitchFamily="34" charset="0"/>
                <a:cs typeface="Tahoma" panose="020B0604030504040204" pitchFamily="34" charset="0"/>
              </a:rPr>
              <a:t>Funkcja odpowiedzialności cywilnej członków zarządu spółek </a:t>
            </a:r>
            <a:r>
              <a:rPr lang="pl-PL" sz="2100"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pl-PL" sz="21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pl-PL" sz="2100" dirty="0" smtClean="0">
                <a:solidFill>
                  <a:schemeClr val="tx2"/>
                </a:solidFill>
                <a:latin typeface="Tahoma" panose="020B0604030504040204" pitchFamily="34" charset="0"/>
                <a:ea typeface="Tahoma" panose="020B0604030504040204" pitchFamily="34" charset="0"/>
                <a:cs typeface="Tahoma" panose="020B0604030504040204" pitchFamily="34" charset="0"/>
              </a:rPr>
              <a:t>z </a:t>
            </a:r>
            <a:r>
              <a:rPr lang="pl-PL" sz="2100" dirty="0">
                <a:solidFill>
                  <a:schemeClr val="tx2"/>
                </a:solidFill>
                <a:latin typeface="Tahoma" panose="020B0604030504040204" pitchFamily="34" charset="0"/>
                <a:ea typeface="Tahoma" panose="020B0604030504040204" pitchFamily="34" charset="0"/>
                <a:cs typeface="Tahoma" panose="020B0604030504040204" pitchFamily="34" charset="0"/>
              </a:rPr>
              <a:t>ograniczoną odpowiedzialnością:</a:t>
            </a:r>
          </a:p>
          <a:p>
            <a:endParaRPr lang="pl-PL" sz="21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p:cNvSpPr txBox="1"/>
          <p:nvPr/>
        </p:nvSpPr>
        <p:spPr>
          <a:xfrm>
            <a:off x="215153" y="3858961"/>
            <a:ext cx="8686800" cy="877163"/>
          </a:xfrm>
          <a:prstGeom prst="rect">
            <a:avLst/>
          </a:prstGeom>
          <a:noFill/>
        </p:spPr>
        <p:txBody>
          <a:bodyPr wrap="square" rtlCol="0">
            <a:spAutoFit/>
          </a:bodyPr>
          <a:lstStyle/>
          <a:p>
            <a:r>
              <a:rPr lang="pl-PL" sz="2100" dirty="0">
                <a:solidFill>
                  <a:schemeClr val="tx2"/>
                </a:solidFill>
                <a:latin typeface="Tahoma" panose="020B0604030504040204" pitchFamily="34" charset="0"/>
                <a:ea typeface="Tahoma" panose="020B0604030504040204" pitchFamily="34" charset="0"/>
                <a:cs typeface="Tahoma" panose="020B0604030504040204" pitchFamily="34" charset="0"/>
              </a:rPr>
              <a:t>Jaki jest podstawowy obowiązek członków zarządu spółek z o.o.?</a:t>
            </a:r>
          </a:p>
          <a:p>
            <a:endParaRPr lang="pl-PL" sz="15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57175" indent="-257175">
              <a:buAutoNum type="arabicPeriod"/>
            </a:pPr>
            <a:endParaRPr lang="pl-PL" sz="15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Diagram 9"/>
          <p:cNvGraphicFramePr/>
          <p:nvPr>
            <p:extLst>
              <p:ext uri="{D42A27DB-BD31-4B8C-83A1-F6EECF244321}">
                <p14:modId xmlns:p14="http://schemas.microsoft.com/office/powerpoint/2010/main" xmlns="" val="808965871"/>
              </p:ext>
            </p:extLst>
          </p:nvPr>
        </p:nvGraphicFramePr>
        <p:xfrm>
          <a:off x="941294" y="2620391"/>
          <a:ext cx="6079438" cy="1003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ext uri="{D42A27DB-BD31-4B8C-83A1-F6EECF244321}">
                <p14:modId xmlns:p14="http://schemas.microsoft.com/office/powerpoint/2010/main" xmlns="" val="968383535"/>
              </p:ext>
            </p:extLst>
          </p:nvPr>
        </p:nvGraphicFramePr>
        <p:xfrm>
          <a:off x="941294" y="4427664"/>
          <a:ext cx="6125933" cy="16767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Prostokąt 7"/>
          <p:cNvSpPr/>
          <p:nvPr/>
        </p:nvSpPr>
        <p:spPr>
          <a:xfrm>
            <a:off x="4572000" y="344122"/>
            <a:ext cx="4572000" cy="523220"/>
          </a:xfrm>
          <a:prstGeom prst="rect">
            <a:avLst/>
          </a:prstGeom>
        </p:spPr>
        <p:txBody>
          <a:bodyPr>
            <a:spAutoFit/>
          </a:bodyPr>
          <a:lstStyle/>
          <a:p>
            <a:r>
              <a:rPr lang="pl-PL" sz="1400" dirty="0">
                <a:solidFill>
                  <a:schemeClr val="tx2"/>
                </a:solidFill>
                <a:latin typeface="Tahoma" panose="020B0604030504040204" pitchFamily="34" charset="0"/>
                <a:ea typeface="Tahoma" panose="020B0604030504040204" pitchFamily="34" charset="0"/>
                <a:cs typeface="Tahoma" panose="020B0604030504040204" pitchFamily="34" charset="0"/>
              </a:rPr>
              <a:t>Odpowiedzialność członków zarządu za zobowiązania spółek z ograniczoną odpowiedzialnością </a:t>
            </a:r>
          </a:p>
        </p:txBody>
      </p:sp>
    </p:spTree>
    <p:extLst>
      <p:ext uri="{BB962C8B-B14F-4D97-AF65-F5344CB8AC3E}">
        <p14:creationId xmlns:p14="http://schemas.microsoft.com/office/powerpoint/2010/main" xmlns="" val="757608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60905_MarianskiGroup_PPT.potx" id="{1EC37591-D662-4B91-B863-C809CA95C304}" vid="{96536233-6F2D-41EA-9C90-E5D738C8501A}"/>
    </a:ext>
  </a:extLst>
</a:theme>
</file>

<file path=ppt/theme/theme2.xml><?xml version="1.0" encoding="utf-8"?>
<a:theme xmlns:a="http://schemas.openxmlformats.org/drawingml/2006/main" name="1_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60905_MarianskiGroup_PPT.potx" id="{1EC37591-D662-4B91-B863-C809CA95C304}" vid="{F9A64D05-3494-4FC8-886B-DA8969E82398}"/>
    </a:ext>
  </a:extLst>
</a:theme>
</file>

<file path=ppt/theme/theme3.xml><?xml version="1.0" encoding="utf-8"?>
<a:theme xmlns:a="http://schemas.openxmlformats.org/drawingml/2006/main" name="2_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60905_MarianskiGroup_PPT.potx" id="{1EC37591-D662-4B91-B863-C809CA95C304}" vid="{9B8787C5-985E-41FF-99AE-C83D4137A5EE}"/>
    </a:ext>
  </a:extLst>
</a:theme>
</file>

<file path=ppt/theme/theme4.xml><?xml version="1.0" encoding="utf-8"?>
<a:theme xmlns:a="http://schemas.openxmlformats.org/drawingml/2006/main" name="3_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60905_MarianskiGroup_PPT.potx" id="{1EC37591-D662-4B91-B863-C809CA95C304}" vid="{96536233-6F2D-41EA-9C90-E5D738C8501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160905_MarianskiGroup_PPT</Template>
  <TotalTime>2313</TotalTime>
  <Words>4086</Words>
  <Application>Microsoft Office PowerPoint</Application>
  <PresentationFormat>Pokaz na ekranie (4:3)</PresentationFormat>
  <Paragraphs>575</Paragraphs>
  <Slides>58</Slides>
  <Notes>6</Notes>
  <HiddenSlides>0</HiddenSlides>
  <MMClips>0</MMClips>
  <ScaleCrop>false</ScaleCrop>
  <HeadingPairs>
    <vt:vector size="4" baseType="variant">
      <vt:variant>
        <vt:lpstr>Motyw</vt:lpstr>
      </vt:variant>
      <vt:variant>
        <vt:i4>4</vt:i4>
      </vt:variant>
      <vt:variant>
        <vt:lpstr>Tytuły slajdów</vt:lpstr>
      </vt:variant>
      <vt:variant>
        <vt:i4>58</vt:i4>
      </vt:variant>
    </vt:vector>
  </HeadingPairs>
  <TitlesOfParts>
    <vt:vector size="62" baseType="lpstr">
      <vt:lpstr>Projekt niestandardowy</vt:lpstr>
      <vt:lpstr>1_Projekt niestandardowy</vt:lpstr>
      <vt:lpstr>2_Projekt niestandardowy</vt:lpstr>
      <vt:lpstr>3_Projekt niestandardowy</vt:lpstr>
      <vt:lpstr>Odpowiedzialność cywilna, podatkowa i karna przedsiębiorców w świetle obecnie obowiązujących przepisów oraz planowanych zmian.  </vt:lpstr>
      <vt:lpstr>Sposoby prowadzenia działalności gospodarczej</vt:lpstr>
      <vt:lpstr>Charakter spółki cywilnej i jego konsekwencje w zakresie odpowiedzialności za zobowiązania </vt:lpstr>
      <vt:lpstr>Charakter spółki osobowej i jego konsekwencje w zakresie odpowiedzialności za zobowiązania </vt:lpstr>
      <vt:lpstr>Charakter spółki kapitałowej i jego konsekwencje w zakresie odpowiedzialności za zobowiązania </vt:lpstr>
      <vt:lpstr>Odpowiedzialność członków zarządu za zobowiązania spółki</vt:lpstr>
      <vt:lpstr>Pojęcie, charakter i funkcje zarządu spółki z ograniczoną odpowiedzialnością </vt:lpstr>
      <vt:lpstr>Rodzaje odpowiedzialności członków zarządu  za zobowiązania spółek z ograniczoną odpowiedzialnością:</vt:lpstr>
      <vt:lpstr>Slajd 9</vt:lpstr>
      <vt:lpstr>Odpowiedzialność cywilna przewidziana  w art. 299 k.s.h.  - odpowiedzialność za cudzy dług</vt:lpstr>
      <vt:lpstr>Znaczenie regulacji z art. 299 k.s.h. </vt:lpstr>
      <vt:lpstr>Przesłanki odpowiedzialności przewidzianej w art. 299 k.s.h.  </vt:lpstr>
      <vt:lpstr>Pełnienie funkcji członka zarządu spółki i istnienie zobowiązania wobec spółki</vt:lpstr>
      <vt:lpstr>Na podstawie art. 299 k.s.h. wierzyciel może dochodzić: </vt:lpstr>
      <vt:lpstr>Zakres przedmiotowy odpowiedzialności członków zarządu  sp. z o.o. za zobowiązania spółki c.d.  </vt:lpstr>
      <vt:lpstr>Przykład 1</vt:lpstr>
      <vt:lpstr>Bezskuteczność egzekucji wobec spółki z ograniczoną odpowiedzialnością </vt:lpstr>
      <vt:lpstr>Czy trzeba faktycznie przeprowadzać egzekucję?</vt:lpstr>
      <vt:lpstr>Przesłanki wyłączenia odpowiedzialności z art. 299 k.s.h. </vt:lpstr>
      <vt:lpstr>Slajd 20</vt:lpstr>
      <vt:lpstr>Przesłanki wyłączenia odpowiedzialności z art. 299 k.s.h.  c. d. </vt:lpstr>
      <vt:lpstr>Odpowiedzialność członków zarządu za zobowiązania spółki</vt:lpstr>
      <vt:lpstr>Funkcja odpowiedzialności podatkowej członków zarządu spółek z ograniczoną odpowiedzialnością</vt:lpstr>
      <vt:lpstr>Slajd 24</vt:lpstr>
      <vt:lpstr>Odpowiedzialność podatkowa przewidziana w art. 116 o.p. </vt:lpstr>
      <vt:lpstr>Na podstawie art. 116 o.p. odpowiedzialność dotyczy m.in.:</vt:lpstr>
      <vt:lpstr>Bezskuteczność egzekucji wobec spółki z ograniczoną odpowiedzialnością</vt:lpstr>
      <vt:lpstr>Przykład 2</vt:lpstr>
      <vt:lpstr>Za które, z powstałych zobowiązań spółki, członek zarządu będzie ponosił odpowiedzialność?</vt:lpstr>
      <vt:lpstr>Przesłanki wyłączenia odpowiedzialności  z art. 116 o.p.</vt:lpstr>
      <vt:lpstr>Rodzaje odpowiedzialności karnej</vt:lpstr>
      <vt:lpstr>Slajd 32</vt:lpstr>
      <vt:lpstr>Przestępstwa z kodeksu karnego</vt:lpstr>
      <vt:lpstr>Przestępstwa z kodeksu karnego skarbowego</vt:lpstr>
      <vt:lpstr>Slajd 35</vt:lpstr>
      <vt:lpstr>Konfiskata rozszerzona </vt:lpstr>
      <vt:lpstr>Konfiskata rozszerzona </vt:lpstr>
      <vt:lpstr>Przestępstwa z ustaw szczególnych</vt:lpstr>
      <vt:lpstr>ZAKAZ PROWADZENIA DZIAŁALNOŚCI GOSPODARCZEJ</vt:lpstr>
      <vt:lpstr>Slajd 40</vt:lpstr>
      <vt:lpstr>Podstawy orzeczenia zakazu prowadzenia działalności</vt:lpstr>
      <vt:lpstr>Zmiany po 1 stycznia 2016 r.</vt:lpstr>
      <vt:lpstr>Postępowanie w sprawie orzeczenia zakazu</vt:lpstr>
      <vt:lpstr>Jak uniknąć orzeczenia zakazu prowadzenia działalności?</vt:lpstr>
      <vt:lpstr>Slajd 45</vt:lpstr>
      <vt:lpstr>Prawo upadłościowe</vt:lpstr>
      <vt:lpstr>Slajd 47</vt:lpstr>
      <vt:lpstr>Slajd 48</vt:lpstr>
      <vt:lpstr>Slajd 49</vt:lpstr>
      <vt:lpstr>Slajd 50</vt:lpstr>
      <vt:lpstr>Slajd 51</vt:lpstr>
      <vt:lpstr>Slajd 52</vt:lpstr>
      <vt:lpstr>Kolizja postępowań</vt:lpstr>
      <vt:lpstr>Skutki wszczęcia postępowania restrukturyzacyjnego dla dłużnika: </vt:lpstr>
      <vt:lpstr>Pomoc publiczna – pomoc dla przedsiębiorcy od państwa  </vt:lpstr>
      <vt:lpstr>Sposób głosowania na zgromadzeniu wierzycieli </vt:lpstr>
      <vt:lpstr>Slajd 57</vt:lpstr>
      <vt:lpstr>Dziękujemy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Optymalizacja podatkowa</dc:title>
  <dc:creator>MG020</dc:creator>
  <cp:lastModifiedBy>Administracja</cp:lastModifiedBy>
  <cp:revision>158</cp:revision>
  <dcterms:created xsi:type="dcterms:W3CDTF">2016-09-14T19:57:59Z</dcterms:created>
  <dcterms:modified xsi:type="dcterms:W3CDTF">2016-11-10T09:32:47Z</dcterms:modified>
</cp:coreProperties>
</file>